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59" r:id="rId4"/>
    <p:sldId id="265" r:id="rId5"/>
    <p:sldId id="260" r:id="rId6"/>
    <p:sldId id="261" r:id="rId7"/>
    <p:sldId id="262" r:id="rId8"/>
    <p:sldId id="264" r:id="rId9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xmlns:mc="http://schemas.openxmlformats.org/markup-compatibility/2006" xmlns:a14="http://schemas.microsoft.com/office/drawing/2010/main" val="863600" mc:Ignorable=""/>
    <a:srgbClr xmlns:mc="http://schemas.openxmlformats.org/markup-compatibility/2006" xmlns:a14="http://schemas.microsoft.com/office/drawing/2010/main" val="CC00CC" mc:Ignorable=""/>
    <a:srgbClr xmlns:mc="http://schemas.openxmlformats.org/markup-compatibility/2006" xmlns:a14="http://schemas.microsoft.com/office/drawing/2010/main" val="FFA161" mc:Ignorable=""/>
    <a:srgbClr xmlns:mc="http://schemas.openxmlformats.org/markup-compatibility/2006" xmlns:a14="http://schemas.microsoft.com/office/drawing/2010/main" val="8A3800" mc:Ignorable=""/>
    <a:srgbClr xmlns:mc="http://schemas.openxmlformats.org/markup-compatibility/2006" xmlns:a14="http://schemas.microsoft.com/office/drawing/2010/main" val="B04700" mc:Ignorable=""/>
    <a:srgbClr xmlns:mc="http://schemas.openxmlformats.org/markup-compatibility/2006" xmlns:a14="http://schemas.microsoft.com/office/drawing/2010/main" val="F2B60C" mc:Ignorable=""/>
    <a:srgbClr xmlns:mc="http://schemas.openxmlformats.org/markup-compatibility/2006" xmlns:a14="http://schemas.microsoft.com/office/drawing/2010/main" val="AD9739" mc:Ignorable="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699" autoAdjust="0"/>
    <p:restoredTop sz="93575" autoAdjust="0"/>
  </p:normalViewPr>
  <p:slideViewPr>
    <p:cSldViewPr>
      <p:cViewPr varScale="1">
        <p:scale>
          <a:sx n="87" d="100"/>
          <a:sy n="87" d="100"/>
        </p:scale>
        <p:origin x="-91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37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37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85A33DD-7157-4F80-BB5D-F39AA262C28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594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xmlns:mc="http://schemas.openxmlformats.org/markup-compatibility/2006" val="808080" mc:Ignorable="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6FFE8FD-46E3-45C4-9C23-9D2D4B380D9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00497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84BABDE-4F27-43CA-B7B7-D4D65E4BB0B1}" type="slidenum">
              <a:rPr lang="en-US"/>
              <a:pPr/>
              <a:t>3</a:t>
            </a:fld>
            <a:endParaRPr lang="en-US"/>
          </a:p>
        </p:txBody>
      </p:sp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919B4FC-BADC-4E50-98FB-50CB66386140}" type="slidenum">
              <a:rPr lang="en-US"/>
              <a:pPr/>
              <a:t>4</a:t>
            </a:fld>
            <a:endParaRPr lang="en-US"/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4" name="Group 2"/>
          <p:cNvGrpSpPr>
            <a:grpSpLocks/>
          </p:cNvGrpSpPr>
          <p:nvPr/>
        </p:nvGrpSpPr>
        <p:grpSpPr bwMode="auto">
          <a:xfrm>
            <a:off x="-9525" y="0"/>
            <a:ext cx="1914525" cy="6858000"/>
            <a:chOff x="-6" y="0"/>
            <a:chExt cx="1206" cy="4320"/>
          </a:xfrm>
        </p:grpSpPr>
        <p:pic>
          <p:nvPicPr>
            <p:cNvPr id="23556" name="Picture 4" descr="i4qmwing[1]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40"/>
              <a:ext cx="1200" cy="788"/>
            </a:xfrm>
            <a:prstGeom prst="roundRect">
              <a:avLst>
                <a:gd name="adj" fmla="val 8594"/>
              </a:avLst>
            </a:prstGeom>
            <a:solidFill>
              <a:srgbClr xmlns:mc="http://schemas.openxmlformats.org/markup-compatibility/2006" xmlns:a14="http://schemas.microsoft.com/office/drawing/2010/main" val="FFFFFF" mc:Ignorable="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  <a:extLst/>
          </p:spPr>
        </p:pic>
        <p:pic>
          <p:nvPicPr>
            <p:cNvPr id="23557" name="Picture 5" descr="3ussqrm0[1]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272"/>
              <a:ext cx="1187" cy="1776"/>
            </a:xfrm>
            <a:prstGeom prst="roundRect">
              <a:avLst>
                <a:gd name="adj" fmla="val 8594"/>
              </a:avLst>
            </a:prstGeom>
            <a:solidFill>
              <a:srgbClr xmlns:mc="http://schemas.openxmlformats.org/markup-compatibility/2006" xmlns:a14="http://schemas.microsoft.com/office/drawing/2010/main" val="FFFFFF" mc:Ignorable="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  <a:extLst/>
          </p:spPr>
        </p:pic>
        <p:pic>
          <p:nvPicPr>
            <p:cNvPr id="23558" name="Picture 6" descr="zt41inrr[1]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264"/>
              <a:ext cx="1200" cy="791"/>
            </a:xfrm>
            <a:prstGeom prst="roundRect">
              <a:avLst>
                <a:gd name="adj" fmla="val 8594"/>
              </a:avLst>
            </a:prstGeom>
            <a:solidFill>
              <a:srgbClr xmlns:mc="http://schemas.openxmlformats.org/markup-compatibility/2006" xmlns:a14="http://schemas.microsoft.com/office/drawing/2010/main" val="FFFFFF" mc:Ignorable="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  <a:extLst/>
          </p:spPr>
        </p:pic>
        <p:sp>
          <p:nvSpPr>
            <p:cNvPr id="23559" name="Rectangle 7"/>
            <p:cNvSpPr>
              <a:spLocks noChangeArrowheads="1"/>
            </p:cNvSpPr>
            <p:nvPr userDrawn="1"/>
          </p:nvSpPr>
          <p:spPr bwMode="auto">
            <a:xfrm>
              <a:off x="-6" y="0"/>
              <a:ext cx="1200" cy="240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100000">
                  <a:srgbClr xmlns:mc="http://schemas.openxmlformats.org/markup-compatibility/2006" xmlns:a14="http://schemas.microsoft.com/office/drawing/2010/main" val="B04700" mc:Ignorable="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60" name="Rectangle 8"/>
            <p:cNvSpPr>
              <a:spLocks noChangeArrowheads="1"/>
            </p:cNvSpPr>
            <p:nvPr userDrawn="1"/>
          </p:nvSpPr>
          <p:spPr bwMode="auto">
            <a:xfrm>
              <a:off x="0" y="4048"/>
              <a:ext cx="1194" cy="272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100000">
                  <a:srgbClr xmlns:mc="http://schemas.openxmlformats.org/markup-compatibility/2006" xmlns:a14="http://schemas.microsoft.com/office/drawing/2010/main" val="B04700" mc:Ignorable="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3561" name="Line 9"/>
          <p:cNvSpPr>
            <a:spLocks noChangeShapeType="1"/>
          </p:cNvSpPr>
          <p:nvPr/>
        </p:nvSpPr>
        <p:spPr bwMode="auto">
          <a:xfrm>
            <a:off x="1900238" y="0"/>
            <a:ext cx="0" cy="6858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62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2133600" y="1219200"/>
            <a:ext cx="6781800" cy="1470025"/>
          </a:xfr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23563" name="Rectangle 11"/>
          <p:cNvSpPr>
            <a:spLocks noGrp="1" noChangeArrowheads="1"/>
          </p:cNvSpPr>
          <p:nvPr>
            <p:ph type="subTitle" idx="1"/>
          </p:nvPr>
        </p:nvSpPr>
        <p:spPr>
          <a:xfrm>
            <a:off x="2286000" y="3733800"/>
            <a:ext cx="6477000" cy="1752600"/>
          </a:xfrm>
        </p:spPr>
        <p:txBody>
          <a:bodyPr/>
          <a:lstStyle>
            <a:lvl1pPr marL="0" indent="0" algn="ctr">
              <a:buFontTx/>
              <a:buNone/>
              <a:defRPr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  <p:sp>
        <p:nvSpPr>
          <p:cNvPr id="23564" name="Rectangle 12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3565" name="Rectangle 13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3566" name="Rectangle 14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7A091FC-89D2-4359-ADE1-7AEFC4580DF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  <a:lvl2pPr>
              <a:defRPr>
                <a:latin typeface="Calibri" pitchFamily="34" charset="0"/>
                <a:cs typeface="Calibri" pitchFamily="34" charset="0"/>
              </a:defRPr>
            </a:lvl2pPr>
            <a:lvl3pPr>
              <a:defRPr>
                <a:latin typeface="Calibri" pitchFamily="34" charset="0"/>
                <a:cs typeface="Calibri" pitchFamily="34" charset="0"/>
              </a:defRPr>
            </a:lvl3pPr>
            <a:lvl4pPr>
              <a:defRPr>
                <a:latin typeface="Calibri" pitchFamily="34" charset="0"/>
                <a:cs typeface="Calibri" pitchFamily="34" charset="0"/>
              </a:defRPr>
            </a:lvl4pPr>
            <a:lvl5pPr>
              <a:defRPr>
                <a:latin typeface="Calibri" pitchFamily="34" charset="0"/>
                <a:cs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588E09-0979-446E-AE95-DEC3C3936E8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498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33600" y="1600200"/>
            <a:ext cx="3238500" cy="4525963"/>
          </a:xfrm>
        </p:spPr>
        <p:txBody>
          <a:bodyPr/>
          <a:lstStyle>
            <a:lvl1pPr>
              <a:defRPr sz="2800">
                <a:latin typeface="Calibri" pitchFamily="34" charset="0"/>
                <a:cs typeface="Calibri" pitchFamily="34" charset="0"/>
              </a:defRPr>
            </a:lvl1pPr>
            <a:lvl2pPr>
              <a:defRPr sz="2400">
                <a:latin typeface="Calibri" pitchFamily="34" charset="0"/>
                <a:cs typeface="Calibri" pitchFamily="34" charset="0"/>
              </a:defRPr>
            </a:lvl2pPr>
            <a:lvl3pPr>
              <a:defRPr sz="2000">
                <a:latin typeface="Calibri" pitchFamily="34" charset="0"/>
                <a:cs typeface="Calibri" pitchFamily="34" charset="0"/>
              </a:defRPr>
            </a:lvl3pPr>
            <a:lvl4pPr>
              <a:defRPr sz="1800">
                <a:latin typeface="Calibri" pitchFamily="34" charset="0"/>
                <a:cs typeface="Calibri" pitchFamily="34" charset="0"/>
              </a:defRPr>
            </a:lvl4pPr>
            <a:lvl5pPr>
              <a:defRPr sz="1800">
                <a:latin typeface="Calibri" pitchFamily="34" charset="0"/>
                <a:cs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4500" y="1600200"/>
            <a:ext cx="3238500" cy="4525963"/>
          </a:xfrm>
        </p:spPr>
        <p:txBody>
          <a:bodyPr/>
          <a:lstStyle>
            <a:lvl1pPr>
              <a:defRPr sz="2800">
                <a:latin typeface="Calibri" pitchFamily="34" charset="0"/>
                <a:cs typeface="Calibri" pitchFamily="34" charset="0"/>
              </a:defRPr>
            </a:lvl1pPr>
            <a:lvl2pPr>
              <a:defRPr sz="2400">
                <a:latin typeface="Calibri" pitchFamily="34" charset="0"/>
                <a:cs typeface="Calibri" pitchFamily="34" charset="0"/>
              </a:defRPr>
            </a:lvl2pPr>
            <a:lvl3pPr>
              <a:defRPr sz="2000">
                <a:latin typeface="Calibri" pitchFamily="34" charset="0"/>
                <a:cs typeface="Calibri" pitchFamily="34" charset="0"/>
              </a:defRPr>
            </a:lvl3pPr>
            <a:lvl4pPr>
              <a:defRPr sz="1800">
                <a:latin typeface="Calibri" pitchFamily="34" charset="0"/>
                <a:cs typeface="Calibri" pitchFamily="34" charset="0"/>
              </a:defRPr>
            </a:lvl4pPr>
            <a:lvl5pPr>
              <a:defRPr sz="1800">
                <a:latin typeface="Calibri" pitchFamily="34" charset="0"/>
                <a:cs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D36CA0-80C4-4719-984A-FEF1DD7003F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3371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07092C-BE3F-433A-8B37-57AC42FEFE9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9440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274638"/>
            <a:ext cx="6629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133600" y="1600200"/>
            <a:ext cx="3238500" cy="4525963"/>
          </a:xfrm>
        </p:spPr>
        <p:txBody>
          <a:bodyPr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  <a:lvl2pPr>
              <a:defRPr>
                <a:latin typeface="Calibri" pitchFamily="34" charset="0"/>
                <a:cs typeface="Calibri" pitchFamily="34" charset="0"/>
              </a:defRPr>
            </a:lvl2pPr>
            <a:lvl3pPr>
              <a:defRPr>
                <a:latin typeface="Calibri" pitchFamily="34" charset="0"/>
                <a:cs typeface="Calibri" pitchFamily="34" charset="0"/>
              </a:defRPr>
            </a:lvl3pPr>
            <a:lvl4pPr>
              <a:defRPr>
                <a:latin typeface="Calibri" pitchFamily="34" charset="0"/>
                <a:cs typeface="Calibri" pitchFamily="34" charset="0"/>
              </a:defRPr>
            </a:lvl4pPr>
            <a:lvl5pPr>
              <a:defRPr>
                <a:latin typeface="Calibri" pitchFamily="34" charset="0"/>
                <a:cs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4500" y="1600200"/>
            <a:ext cx="3238500" cy="4525963"/>
          </a:xfrm>
        </p:spPr>
        <p:txBody>
          <a:bodyPr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  <a:lvl2pPr>
              <a:defRPr>
                <a:latin typeface="Calibri" pitchFamily="34" charset="0"/>
                <a:cs typeface="Calibri" pitchFamily="34" charset="0"/>
              </a:defRPr>
            </a:lvl2pPr>
            <a:lvl3pPr>
              <a:defRPr>
                <a:latin typeface="Calibri" pitchFamily="34" charset="0"/>
                <a:cs typeface="Calibri" pitchFamily="34" charset="0"/>
              </a:defRPr>
            </a:lvl3pPr>
            <a:lvl4pPr>
              <a:defRPr>
                <a:latin typeface="Calibri" pitchFamily="34" charset="0"/>
                <a:cs typeface="Calibri" pitchFamily="34" charset="0"/>
              </a:defRPr>
            </a:lvl4pPr>
            <a:lvl5pPr>
              <a:defRPr>
                <a:latin typeface="Calibri" pitchFamily="34" charset="0"/>
                <a:cs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6DF5B41-1A50-4175-A1E6-B1BBC739C66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29843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9" name="Group 15"/>
          <p:cNvGrpSpPr>
            <a:grpSpLocks/>
          </p:cNvGrpSpPr>
          <p:nvPr/>
        </p:nvGrpSpPr>
        <p:grpSpPr bwMode="auto">
          <a:xfrm>
            <a:off x="-9525" y="0"/>
            <a:ext cx="1914525" cy="6858000"/>
            <a:chOff x="-6" y="0"/>
            <a:chExt cx="1206" cy="4320"/>
          </a:xfrm>
        </p:grpSpPr>
        <p:pic>
          <p:nvPicPr>
            <p:cNvPr id="1033" name="Picture 9" descr="i4qmwing[1]"/>
            <p:cNvPicPr>
              <a:picLocks noChangeAspect="1" noChangeArrowheads="1"/>
            </p:cNvPicPr>
            <p:nvPr userDrawn="1"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40"/>
              <a:ext cx="1200" cy="788"/>
            </a:xfrm>
            <a:prstGeom prst="roundRect">
              <a:avLst>
                <a:gd name="adj" fmla="val 8594"/>
              </a:avLst>
            </a:prstGeom>
            <a:solidFill>
              <a:srgbClr xmlns:mc="http://schemas.openxmlformats.org/markup-compatibility/2006" xmlns:a14="http://schemas.microsoft.com/office/drawing/2010/main" val="FFFFFF" mc:Ignorable="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  <a:extLst/>
          </p:spPr>
        </p:pic>
        <p:pic>
          <p:nvPicPr>
            <p:cNvPr id="1034" name="Picture 10" descr="3ussqrm0[1]"/>
            <p:cNvPicPr>
              <a:picLocks noChangeAspect="1" noChangeArrowheads="1"/>
            </p:cNvPicPr>
            <p:nvPr userDrawn="1"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272"/>
              <a:ext cx="1187" cy="1776"/>
            </a:xfrm>
            <a:prstGeom prst="roundRect">
              <a:avLst>
                <a:gd name="adj" fmla="val 8594"/>
              </a:avLst>
            </a:prstGeom>
            <a:solidFill>
              <a:srgbClr xmlns:mc="http://schemas.openxmlformats.org/markup-compatibility/2006" xmlns:a14="http://schemas.microsoft.com/office/drawing/2010/main" val="FFFFFF" mc:Ignorable="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  <a:extLst/>
          </p:spPr>
        </p:pic>
        <p:pic>
          <p:nvPicPr>
            <p:cNvPr id="1035" name="Picture 11" descr="zt41inrr[1]"/>
            <p:cNvPicPr>
              <a:picLocks noChangeAspect="1" noChangeArrowheads="1"/>
            </p:cNvPicPr>
            <p:nvPr userDrawn="1"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264"/>
              <a:ext cx="1200" cy="791"/>
            </a:xfrm>
            <a:prstGeom prst="roundRect">
              <a:avLst>
                <a:gd name="adj" fmla="val 8594"/>
              </a:avLst>
            </a:prstGeom>
            <a:solidFill>
              <a:srgbClr xmlns:mc="http://schemas.openxmlformats.org/markup-compatibility/2006" xmlns:a14="http://schemas.microsoft.com/office/drawing/2010/main" val="FFFFFF" mc:Ignorable="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  <a:extLst/>
          </p:spPr>
        </p:pic>
        <p:sp>
          <p:nvSpPr>
            <p:cNvPr id="1037" name="Rectangle 13"/>
            <p:cNvSpPr>
              <a:spLocks noChangeArrowheads="1"/>
            </p:cNvSpPr>
            <p:nvPr userDrawn="1"/>
          </p:nvSpPr>
          <p:spPr bwMode="auto">
            <a:xfrm>
              <a:off x="-6" y="0"/>
              <a:ext cx="1200" cy="240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100000">
                  <a:srgbClr xmlns:mc="http://schemas.openxmlformats.org/markup-compatibility/2006" xmlns:a14="http://schemas.microsoft.com/office/drawing/2010/main" val="B04700" mc:Ignorable="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8" name="Rectangle 14"/>
            <p:cNvSpPr>
              <a:spLocks noChangeArrowheads="1"/>
            </p:cNvSpPr>
            <p:nvPr userDrawn="1"/>
          </p:nvSpPr>
          <p:spPr bwMode="auto">
            <a:xfrm>
              <a:off x="0" y="4048"/>
              <a:ext cx="1194" cy="272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100000">
                  <a:srgbClr xmlns:mc="http://schemas.openxmlformats.org/markup-compatibility/2006" xmlns:a14="http://schemas.microsoft.com/office/drawing/2010/main" val="B04700" mc:Ignorable="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036" name="Line 12"/>
          <p:cNvSpPr>
            <a:spLocks noChangeShapeType="1"/>
          </p:cNvSpPr>
          <p:nvPr/>
        </p:nvSpPr>
        <p:spPr bwMode="auto">
          <a:xfrm>
            <a:off x="1900238" y="0"/>
            <a:ext cx="0" cy="6858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33600" y="274638"/>
            <a:ext cx="6629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133600" y="1600200"/>
            <a:ext cx="6629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A4E35E0-F52F-44D6-B031-745900A1241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60" r:id="rId5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>
              <a:lumMod val="65000"/>
            </a:schemeClr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xmlns:mc="http://schemas.openxmlformats.org/markup-compatibility/2006" xmlns:a14="http://schemas.microsoft.com/office/drawing/2010/main" val="863600" mc:Ignorable=""/>
          </a:solidFill>
          <a:latin typeface="Arial Black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xmlns:mc="http://schemas.openxmlformats.org/markup-compatibility/2006" xmlns:a14="http://schemas.microsoft.com/office/drawing/2010/main" val="863600" mc:Ignorable=""/>
          </a:solidFill>
          <a:latin typeface="Arial Black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xmlns:mc="http://schemas.openxmlformats.org/markup-compatibility/2006" xmlns:a14="http://schemas.microsoft.com/office/drawing/2010/main" val="863600" mc:Ignorable=""/>
          </a:solidFill>
          <a:latin typeface="Arial Black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xmlns:mc="http://schemas.openxmlformats.org/markup-compatibility/2006" xmlns:a14="http://schemas.microsoft.com/office/drawing/2010/main" val="863600" mc:Ignorable=""/>
          </a:solidFill>
          <a:latin typeface="Arial Black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xmlns:mc="http://schemas.openxmlformats.org/markup-compatibility/2006" xmlns:a14="http://schemas.microsoft.com/office/drawing/2010/main" val="863600" mc:Ignorable=""/>
          </a:solidFill>
          <a:latin typeface="Arial Black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xmlns:mc="http://schemas.openxmlformats.org/markup-compatibility/2006" xmlns:a14="http://schemas.microsoft.com/office/drawing/2010/main" val="863600" mc:Ignorable=""/>
          </a:solidFill>
          <a:latin typeface="Arial Black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xmlns:mc="http://schemas.openxmlformats.org/markup-compatibility/2006" xmlns:a14="http://schemas.microsoft.com/office/drawing/2010/main" val="863600" mc:Ignorable=""/>
          </a:solidFill>
          <a:latin typeface="Arial Black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xmlns:mc="http://schemas.openxmlformats.org/markup-compatibility/2006" xmlns:a14="http://schemas.microsoft.com/office/drawing/2010/main" val="863600" mc:Ignorable=""/>
          </a:solidFill>
          <a:latin typeface="Arial Black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Calibri" pitchFamily="34" charset="0"/>
          <a:cs typeface="Calibri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Calibri" pitchFamily="34" charset="0"/>
          <a:cs typeface="Calibri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 pitchFamily="34" charset="0"/>
          <a:cs typeface="Calibri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  <a:cs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1" name="Rectangle 13"/>
          <p:cNvSpPr>
            <a:spLocks noChangeArrowheads="1"/>
          </p:cNvSpPr>
          <p:nvPr/>
        </p:nvSpPr>
        <p:spPr bwMode="auto">
          <a:xfrm>
            <a:off x="2362200" y="2286000"/>
            <a:ext cx="6477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en-US" sz="3600">
              <a:solidFill>
                <a:srgbClr xmlns:mc="http://schemas.openxmlformats.org/markup-compatibility/2006" xmlns:a14="http://schemas.microsoft.com/office/drawing/2010/main" val="863600" mc:Ignorable=""/>
              </a:solidFill>
              <a:latin typeface="Arial Black" pitchFamily="34" charset="0"/>
            </a:endParaRPr>
          </a:p>
        </p:txBody>
      </p:sp>
      <p:sp>
        <p:nvSpPr>
          <p:cNvPr id="2072" name="Rectangle 2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Sales Call Agenda</a:t>
            </a:r>
          </a:p>
        </p:txBody>
      </p:sp>
      <p:sp>
        <p:nvSpPr>
          <p:cNvPr id="2073" name="Rectangle 2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2286000" y="381000"/>
            <a:ext cx="6477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en-US" sz="2800">
              <a:solidFill>
                <a:srgbClr xmlns:mc="http://schemas.openxmlformats.org/markup-compatibility/2006" xmlns:a14="http://schemas.microsoft.com/office/drawing/2010/main" val="823310" mc:Ignorable=""/>
              </a:solidFill>
              <a:latin typeface="Arial Black" pitchFamily="34" charset="0"/>
            </a:endParaRPr>
          </a:p>
        </p:txBody>
      </p:sp>
      <p:sp>
        <p:nvSpPr>
          <p:cNvPr id="4224" name="Rectangle 12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Introductions</a:t>
            </a:r>
          </a:p>
        </p:txBody>
      </p:sp>
      <p:graphicFrame>
        <p:nvGraphicFramePr>
          <p:cNvPr id="4291" name="Group 19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006040869"/>
              </p:ext>
            </p:extLst>
          </p:nvPr>
        </p:nvGraphicFramePr>
        <p:xfrm>
          <a:off x="2362200" y="1600200"/>
          <a:ext cx="6400800" cy="2877376"/>
        </p:xfrm>
        <a:graphic>
          <a:graphicData uri="http://schemas.openxmlformats.org/drawingml/2006/table">
            <a:tbl>
              <a:tblPr/>
              <a:tblGrid>
                <a:gridCol w="2133600"/>
                <a:gridCol w="2133600"/>
                <a:gridCol w="2133600"/>
              </a:tblGrid>
              <a:tr h="3841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Name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Position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Company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0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Rob Barker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rob@adatum.com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Sales manager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A. Datum Corp.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2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Angela Barbariol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angela@adatum.com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Engineer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A. Datum Corp.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2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Jerry Orman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(215) 555-0140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Director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Wide World Importers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2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Sonja Nitsche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(215) 555-0147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CEO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Wide World Importers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3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Objectives</a:t>
            </a:r>
            <a:endParaRPr lang="en-US"/>
          </a:p>
        </p:txBody>
      </p:sp>
      <p:sp>
        <p:nvSpPr>
          <p:cNvPr id="6154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Wide World Importers:</a:t>
            </a:r>
          </a:p>
          <a:p>
            <a:pPr lvl="1"/>
            <a:r>
              <a:rPr lang="en-US" dirty="0" smtClean="0"/>
              <a:t>Discuss need for reliable and robust integrated communication system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A. Datum:</a:t>
            </a:r>
          </a:p>
          <a:p>
            <a:pPr lvl="1"/>
            <a:r>
              <a:rPr lang="en-US" dirty="0" smtClean="0"/>
              <a:t>Present solution</a:t>
            </a:r>
          </a:p>
          <a:p>
            <a:pPr lvl="1"/>
            <a:r>
              <a:rPr lang="en-US" dirty="0" smtClean="0"/>
              <a:t>Present solution benefits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Capability Overview</a:t>
            </a:r>
            <a:endParaRPr lang="en-US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 order to determine how best to meet Wide World’s needs, we plan to address the following:</a:t>
            </a:r>
          </a:p>
          <a:p>
            <a:pPr lvl="1"/>
            <a:r>
              <a:rPr lang="en-US" dirty="0" smtClean="0"/>
              <a:t>Review client’s business needs</a:t>
            </a:r>
          </a:p>
          <a:p>
            <a:pPr lvl="1"/>
            <a:r>
              <a:rPr lang="en-US" dirty="0" smtClean="0"/>
              <a:t>Identify contributing factors</a:t>
            </a:r>
          </a:p>
          <a:p>
            <a:pPr lvl="1"/>
            <a:r>
              <a:rPr lang="en-US" dirty="0" smtClean="0"/>
              <a:t>Present possible solutions</a:t>
            </a:r>
          </a:p>
          <a:p>
            <a:pPr lvl="1"/>
            <a:r>
              <a:rPr lang="en-US" dirty="0" smtClean="0"/>
              <a:t>Reach a consensus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Sample Delivery</a:t>
            </a:r>
            <a:endParaRPr lang="en-US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Solution for </a:t>
            </a:r>
            <a:r>
              <a:rPr lang="en-US" dirty="0" err="1" smtClean="0"/>
              <a:t>Fabrikam</a:t>
            </a:r>
            <a:r>
              <a:rPr lang="en-US" dirty="0" smtClean="0"/>
              <a:t>, Inc.</a:t>
            </a:r>
          </a:p>
          <a:p>
            <a:pPr lvl="1"/>
            <a:r>
              <a:rPr lang="en-US" dirty="0" smtClean="0"/>
              <a:t>Created custom solution to improve their voice mail storage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Solution for Humongous Insurance</a:t>
            </a:r>
          </a:p>
          <a:p>
            <a:pPr lvl="1"/>
            <a:r>
              <a:rPr lang="en-US" dirty="0" smtClean="0"/>
              <a:t>Created custom database for storing new client information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Question and Answer </a:t>
            </a:r>
            <a:endParaRPr lang="en-US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How expandable is your database storage?</a:t>
            </a:r>
          </a:p>
          <a:p>
            <a:endParaRPr lang="en-US" smtClean="0"/>
          </a:p>
          <a:p>
            <a:r>
              <a:rPr lang="en-US" smtClean="0"/>
              <a:t>What kind of portal can you provide?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7" name="Rectangle 1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Next Steps</a:t>
            </a:r>
            <a:endParaRPr lang="en-US"/>
          </a:p>
        </p:txBody>
      </p:sp>
      <p:sp>
        <p:nvSpPr>
          <p:cNvPr id="9228" name="Rectangle 1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Can we meet on Tuesday at 3:00 P.M.?</a:t>
            </a:r>
          </a:p>
          <a:p>
            <a:endParaRPr lang="en-US" smtClean="0"/>
          </a:p>
          <a:p>
            <a:r>
              <a:rPr lang="en-US" smtClean="0"/>
              <a:t>Can our representative bring some samples to show you?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04" name="Rectangle 1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Thank You</a:t>
            </a:r>
            <a:endParaRPr lang="en-US"/>
          </a:p>
        </p:txBody>
      </p:sp>
      <p:sp>
        <p:nvSpPr>
          <p:cNvPr id="12305" name="Rectangle 1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Thank customer for attending</a:t>
            </a:r>
          </a:p>
          <a:p>
            <a:endParaRPr lang="en-US" smtClean="0"/>
          </a:p>
          <a:p>
            <a:r>
              <a:rPr lang="en-US" smtClean="0"/>
              <a:t>Thank customer for considering your business and your solutions</a:t>
            </a:r>
          </a:p>
          <a:p>
            <a:endParaRPr lang="en-US" smtClean="0"/>
          </a:p>
          <a:p>
            <a:r>
              <a:rPr lang="en-US" smtClean="0"/>
              <a:t>Thank sales staff for their contributions</a:t>
            </a:r>
            <a:endParaRPr lang="en-US" dirty="0"/>
          </a:p>
        </p:txBody>
      </p:sp>
      <p:sp>
        <p:nvSpPr>
          <p:cNvPr id="12297" name="Rectangle 9"/>
          <p:cNvSpPr>
            <a:spLocks noChangeArrowheads="1"/>
          </p:cNvSpPr>
          <p:nvPr/>
        </p:nvSpPr>
        <p:spPr bwMode="auto">
          <a:xfrm>
            <a:off x="2209800" y="457200"/>
            <a:ext cx="6477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en-US" sz="2800">
              <a:solidFill>
                <a:srgbClr xmlns:mc="http://schemas.openxmlformats.org/markup-compatibility/2006" xmlns:a14="http://schemas.microsoft.com/office/drawing/2010/main" val="823310" mc:Ignorable="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Sales call agenda">
  <a:themeElements>
    <a:clrScheme name="Sales Call Agenda-copyedited 1">
      <a:dk1>
        <a:srgbClr xmlns:mc="http://schemas.openxmlformats.org/markup-compatibility/2006" xmlns:a14="http://schemas.microsoft.com/office/drawing/2010/main" val="000000" mc:Ignorable=""/>
      </a:dk1>
      <a:lt1>
        <a:srgbClr xmlns:mc="http://schemas.openxmlformats.org/markup-compatibility/2006" xmlns:a14="http://schemas.microsoft.com/office/drawing/2010/main" val="FFFFFF" mc:Ignorable=""/>
      </a:lt1>
      <a:dk2>
        <a:srgbClr xmlns:mc="http://schemas.openxmlformats.org/markup-compatibility/2006" xmlns:a14="http://schemas.microsoft.com/office/drawing/2010/main" val="000000" mc:Ignorable=""/>
      </a:dk2>
      <a:lt2>
        <a:srgbClr xmlns:mc="http://schemas.openxmlformats.org/markup-compatibility/2006" xmlns:a14="http://schemas.microsoft.com/office/drawing/2010/main" val="808080" mc:Ignorable=""/>
      </a:lt2>
      <a:accent1>
        <a:srgbClr xmlns:mc="http://schemas.openxmlformats.org/markup-compatibility/2006" xmlns:a14="http://schemas.microsoft.com/office/drawing/2010/main" val="BBE0E3" mc:Ignorable=""/>
      </a:accent1>
      <a:accent2>
        <a:srgbClr xmlns:mc="http://schemas.openxmlformats.org/markup-compatibility/2006" xmlns:a14="http://schemas.microsoft.com/office/drawing/2010/main" val="333399" mc:Ignorable=""/>
      </a:accent2>
      <a:accent3>
        <a:srgbClr xmlns:mc="http://schemas.openxmlformats.org/markup-compatibility/2006" xmlns:a14="http://schemas.microsoft.com/office/drawing/2010/main" val="FFFFFF" mc:Ignorable=""/>
      </a:accent3>
      <a:accent4>
        <a:srgbClr xmlns:mc="http://schemas.openxmlformats.org/markup-compatibility/2006" xmlns:a14="http://schemas.microsoft.com/office/drawing/2010/main" val="000000" mc:Ignorable=""/>
      </a:accent4>
      <a:accent5>
        <a:srgbClr xmlns:mc="http://schemas.openxmlformats.org/markup-compatibility/2006" xmlns:a14="http://schemas.microsoft.com/office/drawing/2010/main" val="DAEDEF" mc:Ignorable=""/>
      </a:accent5>
      <a:accent6>
        <a:srgbClr xmlns:mc="http://schemas.openxmlformats.org/markup-compatibility/2006" xmlns:a14="http://schemas.microsoft.com/office/drawing/2010/main" val="2D2D8A" mc:Ignorable=""/>
      </a:accent6>
      <a:hlink>
        <a:srgbClr xmlns:mc="http://schemas.openxmlformats.org/markup-compatibility/2006" xmlns:a14="http://schemas.microsoft.com/office/drawing/2010/main" val="009999" mc:Ignorable=""/>
      </a:hlink>
      <a:folHlink>
        <a:srgbClr xmlns:mc="http://schemas.openxmlformats.org/markup-compatibility/2006" xmlns:a14="http://schemas.microsoft.com/office/drawing/2010/main" val="99CC00" mc:Ignorable=""/>
      </a:folHlink>
    </a:clrScheme>
    <a:fontScheme name="Sales Call Agenda-copyedited">
      <a:majorFont>
        <a:latin typeface="Arial Black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ales Call Agenda-copyedited 1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00" mc:Ignorable=""/>
        </a:dk2>
        <a:lt2>
          <a:srgbClr xmlns:mc="http://schemas.openxmlformats.org/markup-compatibility/2006" xmlns:a14="http://schemas.microsoft.com/office/drawing/2010/main" val="808080" mc:Ignorable=""/>
        </a:lt2>
        <a:accent1>
          <a:srgbClr xmlns:mc="http://schemas.openxmlformats.org/markup-compatibility/2006" xmlns:a14="http://schemas.microsoft.com/office/drawing/2010/main" val="BBE0E3" mc:Ignorable=""/>
        </a:accent1>
        <a:accent2>
          <a:srgbClr xmlns:mc="http://schemas.openxmlformats.org/markup-compatibility/2006" xmlns:a14="http://schemas.microsoft.com/office/drawing/2010/main" val="333399" mc:Ignorable=""/>
        </a:accent2>
        <a:accent3>
          <a:srgbClr xmlns:mc="http://schemas.openxmlformats.org/markup-compatibility/2006" xmlns:a14="http://schemas.microsoft.com/office/drawing/2010/main" val="FFFF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DAEDEF" mc:Ignorable=""/>
        </a:accent5>
        <a:accent6>
          <a:srgbClr xmlns:mc="http://schemas.openxmlformats.org/markup-compatibility/2006" xmlns:a14="http://schemas.microsoft.com/office/drawing/2010/main" val="2D2D8A" mc:Ignorable=""/>
        </a:accent6>
        <a:hlink>
          <a:srgbClr xmlns:mc="http://schemas.openxmlformats.org/markup-compatibility/2006" xmlns:a14="http://schemas.microsoft.com/office/drawing/2010/main" val="009999" mc:Ignorable=""/>
        </a:hlink>
        <a:folHlink>
          <a:srgbClr xmlns:mc="http://schemas.openxmlformats.org/markup-compatibility/2006" xmlns:a14="http://schemas.microsoft.com/office/drawing/2010/main" val="99CC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les Call Agenda-copyedited 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00" mc:Ignorable=""/>
        </a:dk2>
        <a:lt2>
          <a:srgbClr xmlns:mc="http://schemas.openxmlformats.org/markup-compatibility/2006" xmlns:a14="http://schemas.microsoft.com/office/drawing/2010/main" val="969696" mc:Ignorable=""/>
        </a:lt2>
        <a:accent1>
          <a:srgbClr xmlns:mc="http://schemas.openxmlformats.org/markup-compatibility/2006" xmlns:a14="http://schemas.microsoft.com/office/drawing/2010/main" val="FBDF53" mc:Ignorable=""/>
        </a:accent1>
        <a:accent2>
          <a:srgbClr xmlns:mc="http://schemas.openxmlformats.org/markup-compatibility/2006" xmlns:a14="http://schemas.microsoft.com/office/drawing/2010/main" val="FF9966" mc:Ignorable=""/>
        </a:accent2>
        <a:accent3>
          <a:srgbClr xmlns:mc="http://schemas.openxmlformats.org/markup-compatibility/2006" xmlns:a14="http://schemas.microsoft.com/office/drawing/2010/main" val="FFFF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DECB3" mc:Ignorable=""/>
        </a:accent5>
        <a:accent6>
          <a:srgbClr xmlns:mc="http://schemas.openxmlformats.org/markup-compatibility/2006" xmlns:a14="http://schemas.microsoft.com/office/drawing/2010/main" val="E78A5C" mc:Ignorable=""/>
        </a:accent6>
        <a:hlink>
          <a:srgbClr xmlns:mc="http://schemas.openxmlformats.org/markup-compatibility/2006" xmlns:a14="http://schemas.microsoft.com/office/drawing/2010/main" val="CC3300" mc:Ignorable=""/>
        </a:hlink>
        <a:folHlink>
          <a:srgbClr xmlns:mc="http://schemas.openxmlformats.org/markup-compatibility/2006" xmlns:a14="http://schemas.microsoft.com/office/drawing/2010/main" val="9966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les Call Agenda-copyedited 3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00" mc:Ignorable=""/>
        </a:dk2>
        <a:lt2>
          <a:srgbClr xmlns:mc="http://schemas.openxmlformats.org/markup-compatibility/2006" xmlns:a14="http://schemas.microsoft.com/office/drawing/2010/main" val="808080" mc:Ignorable=""/>
        </a:lt2>
        <a:accent1>
          <a:srgbClr xmlns:mc="http://schemas.openxmlformats.org/markup-compatibility/2006" xmlns:a14="http://schemas.microsoft.com/office/drawing/2010/main" val="99CCFF" mc:Ignorable=""/>
        </a:accent1>
        <a:accent2>
          <a:srgbClr xmlns:mc="http://schemas.openxmlformats.org/markup-compatibility/2006" xmlns:a14="http://schemas.microsoft.com/office/drawing/2010/main" val="CCCCFF" mc:Ignorable=""/>
        </a:accent2>
        <a:accent3>
          <a:srgbClr xmlns:mc="http://schemas.openxmlformats.org/markup-compatibility/2006" xmlns:a14="http://schemas.microsoft.com/office/drawing/2010/main" val="FFFF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CAE2FF" mc:Ignorable=""/>
        </a:accent5>
        <a:accent6>
          <a:srgbClr xmlns:mc="http://schemas.openxmlformats.org/markup-compatibility/2006" xmlns:a14="http://schemas.microsoft.com/office/drawing/2010/main" val="B9B9E7" mc:Ignorable=""/>
        </a:accent6>
        <a:hlink>
          <a:srgbClr xmlns:mc="http://schemas.openxmlformats.org/markup-compatibility/2006" xmlns:a14="http://schemas.microsoft.com/office/drawing/2010/main" val="3333CC" mc:Ignorable=""/>
        </a:hlink>
        <a:folHlink>
          <a:srgbClr xmlns:mc="http://schemas.openxmlformats.org/markup-compatibility/2006" xmlns:a14="http://schemas.microsoft.com/office/drawing/2010/main" val="AF67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les Call Agenda-copyedited 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DEF6F1" mc:Ignorable=""/>
        </a:lt1>
        <a:dk2>
          <a:srgbClr xmlns:mc="http://schemas.openxmlformats.org/markup-compatibility/2006" xmlns:a14="http://schemas.microsoft.com/office/drawing/2010/main" val="000000" mc:Ignorable=""/>
        </a:dk2>
        <a:lt2>
          <a:srgbClr xmlns:mc="http://schemas.openxmlformats.org/markup-compatibility/2006" xmlns:a14="http://schemas.microsoft.com/office/drawing/2010/main" val="969696" mc:Ignorable=""/>
        </a:lt2>
        <a:accent1>
          <a:srgbClr xmlns:mc="http://schemas.openxmlformats.org/markup-compatibility/2006" xmlns:a14="http://schemas.microsoft.com/office/drawing/2010/main" val="FFFFFF" mc:Ignorable=""/>
        </a:accent1>
        <a:accent2>
          <a:srgbClr xmlns:mc="http://schemas.openxmlformats.org/markup-compatibility/2006" xmlns:a14="http://schemas.microsoft.com/office/drawing/2010/main" val="8DC6FF" mc:Ignorable=""/>
        </a:accent2>
        <a:accent3>
          <a:srgbClr xmlns:mc="http://schemas.openxmlformats.org/markup-compatibility/2006" xmlns:a14="http://schemas.microsoft.com/office/drawing/2010/main" val="ECFAF7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FFFF" mc:Ignorable=""/>
        </a:accent5>
        <a:accent6>
          <a:srgbClr xmlns:mc="http://schemas.openxmlformats.org/markup-compatibility/2006" xmlns:a14="http://schemas.microsoft.com/office/drawing/2010/main" val="7FB3E7" mc:Ignorable=""/>
        </a:accent6>
        <a:hlink>
          <a:srgbClr xmlns:mc="http://schemas.openxmlformats.org/markup-compatibility/2006" xmlns:a14="http://schemas.microsoft.com/office/drawing/2010/main" val="0066CC" mc:Ignorable=""/>
        </a:hlink>
        <a:folHlink>
          <a:srgbClr xmlns:mc="http://schemas.openxmlformats.org/markup-compatibility/2006" xmlns:a14="http://schemas.microsoft.com/office/drawing/2010/main" val="00A8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les Call Agenda-copyedited 5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FFD9" mc:Ignorable=""/>
        </a:lt1>
        <a:dk2>
          <a:srgbClr xmlns:mc="http://schemas.openxmlformats.org/markup-compatibility/2006" xmlns:a14="http://schemas.microsoft.com/office/drawing/2010/main" val="000000" mc:Ignorable=""/>
        </a:dk2>
        <a:lt2>
          <a:srgbClr xmlns:mc="http://schemas.openxmlformats.org/markup-compatibility/2006" xmlns:a14="http://schemas.microsoft.com/office/drawing/2010/main" val="777777" mc:Ignorable=""/>
        </a:lt2>
        <a:accent1>
          <a:srgbClr xmlns:mc="http://schemas.openxmlformats.org/markup-compatibility/2006" xmlns:a14="http://schemas.microsoft.com/office/drawing/2010/main" val="FFFFF7" mc:Ignorable=""/>
        </a:accent1>
        <a:accent2>
          <a:srgbClr xmlns:mc="http://schemas.openxmlformats.org/markup-compatibility/2006" xmlns:a14="http://schemas.microsoft.com/office/drawing/2010/main" val="33CCCC" mc:Ignorable=""/>
        </a:accent2>
        <a:accent3>
          <a:srgbClr xmlns:mc="http://schemas.openxmlformats.org/markup-compatibility/2006" xmlns:a14="http://schemas.microsoft.com/office/drawing/2010/main" val="FFFFE9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FFFA" mc:Ignorable=""/>
        </a:accent5>
        <a:accent6>
          <a:srgbClr xmlns:mc="http://schemas.openxmlformats.org/markup-compatibility/2006" xmlns:a14="http://schemas.microsoft.com/office/drawing/2010/main" val="2DB9B9" mc:Ignorable=""/>
        </a:accent6>
        <a:hlink>
          <a:srgbClr xmlns:mc="http://schemas.openxmlformats.org/markup-compatibility/2006" xmlns:a14="http://schemas.microsoft.com/office/drawing/2010/main" val="FF5050" mc:Ignorable=""/>
        </a:hlink>
        <a:folHlink>
          <a:srgbClr xmlns:mc="http://schemas.openxmlformats.org/markup-compatibility/2006" xmlns:a14="http://schemas.microsoft.com/office/drawing/2010/main" val="FF99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les Call Agenda-copyedited 6">
        <a:dk1>
          <a:srgbClr xmlns:mc="http://schemas.openxmlformats.org/markup-compatibility/2006" xmlns:a14="http://schemas.microsoft.com/office/drawing/2010/main" val="005A58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80" mc:Ignorable=""/>
        </a:dk2>
        <a:lt2>
          <a:srgbClr xmlns:mc="http://schemas.openxmlformats.org/markup-compatibility/2006" xmlns:a14="http://schemas.microsoft.com/office/drawing/2010/main" val="FFFF99" mc:Ignorable=""/>
        </a:lt2>
        <a:accent1>
          <a:srgbClr xmlns:mc="http://schemas.openxmlformats.org/markup-compatibility/2006" xmlns:a14="http://schemas.microsoft.com/office/drawing/2010/main" val="006462" mc:Ignorable=""/>
        </a:accent1>
        <a:accent2>
          <a:srgbClr xmlns:mc="http://schemas.openxmlformats.org/markup-compatibility/2006" xmlns:a14="http://schemas.microsoft.com/office/drawing/2010/main" val="6D6FC7" mc:Ignorable=""/>
        </a:accent2>
        <a:accent3>
          <a:srgbClr xmlns:mc="http://schemas.openxmlformats.org/markup-compatibility/2006" xmlns:a14="http://schemas.microsoft.com/office/drawing/2010/main" val="AAC0C0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AB8B7" mc:Ignorable=""/>
        </a:accent5>
        <a:accent6>
          <a:srgbClr xmlns:mc="http://schemas.openxmlformats.org/markup-compatibility/2006" xmlns:a14="http://schemas.microsoft.com/office/drawing/2010/main" val="6264B4" mc:Ignorable=""/>
        </a:accent6>
        <a:hlink>
          <a:srgbClr xmlns:mc="http://schemas.openxmlformats.org/markup-compatibility/2006" xmlns:a14="http://schemas.microsoft.com/office/drawing/2010/main" val="00FFFF" mc:Ignorable=""/>
        </a:hlink>
        <a:folHlink>
          <a:srgbClr xmlns:mc="http://schemas.openxmlformats.org/markup-compatibility/2006" xmlns:a14="http://schemas.microsoft.com/office/drawing/2010/main" val="00FF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les Call Agenda-copyedited 7">
        <a:dk1>
          <a:srgbClr xmlns:mc="http://schemas.openxmlformats.org/markup-compatibility/2006" xmlns:a14="http://schemas.microsoft.com/office/drawing/2010/main" val="5C1F0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800000" mc:Ignorable=""/>
        </a:dk2>
        <a:lt2>
          <a:srgbClr xmlns:mc="http://schemas.openxmlformats.org/markup-compatibility/2006" xmlns:a14="http://schemas.microsoft.com/office/drawing/2010/main" val="DFD293" mc:Ignorable=""/>
        </a:lt2>
        <a:accent1>
          <a:srgbClr xmlns:mc="http://schemas.openxmlformats.org/markup-compatibility/2006" xmlns:a14="http://schemas.microsoft.com/office/drawing/2010/main" val="CC3300" mc:Ignorable=""/>
        </a:accent1>
        <a:accent2>
          <a:srgbClr xmlns:mc="http://schemas.openxmlformats.org/markup-compatibility/2006" xmlns:a14="http://schemas.microsoft.com/office/drawing/2010/main" val="BE7960" mc:Ignorable=""/>
        </a:accent2>
        <a:accent3>
          <a:srgbClr xmlns:mc="http://schemas.openxmlformats.org/markup-compatibility/2006" xmlns:a14="http://schemas.microsoft.com/office/drawing/2010/main" val="C0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E2ADAA" mc:Ignorable=""/>
        </a:accent5>
        <a:accent6>
          <a:srgbClr xmlns:mc="http://schemas.openxmlformats.org/markup-compatibility/2006" xmlns:a14="http://schemas.microsoft.com/office/drawing/2010/main" val="AC6D56" mc:Ignorable=""/>
        </a:accent6>
        <a:hlink>
          <a:srgbClr xmlns:mc="http://schemas.openxmlformats.org/markup-compatibility/2006" xmlns:a14="http://schemas.microsoft.com/office/drawing/2010/main" val="FFFF99" mc:Ignorable=""/>
        </a:hlink>
        <a:folHlink>
          <a:srgbClr xmlns:mc="http://schemas.openxmlformats.org/markup-compatibility/2006" xmlns:a14="http://schemas.microsoft.com/office/drawing/2010/main" val="D3A219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les Call Agenda-copyedited 8">
        <a:dk1>
          <a:srgbClr xmlns:mc="http://schemas.openxmlformats.org/markup-compatibility/2006" xmlns:a14="http://schemas.microsoft.com/office/drawing/2010/main" val="003366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99" mc:Ignorable=""/>
        </a:dk2>
        <a:lt2>
          <a:srgbClr xmlns:mc="http://schemas.openxmlformats.org/markup-compatibility/2006" xmlns:a14="http://schemas.microsoft.com/office/drawing/2010/main" val="CCFFFF" mc:Ignorable=""/>
        </a:lt2>
        <a:accent1>
          <a:srgbClr xmlns:mc="http://schemas.openxmlformats.org/markup-compatibility/2006" xmlns:a14="http://schemas.microsoft.com/office/drawing/2010/main" val="3366CC" mc:Ignorable=""/>
        </a:accent1>
        <a:accent2>
          <a:srgbClr xmlns:mc="http://schemas.openxmlformats.org/markup-compatibility/2006" xmlns:a14="http://schemas.microsoft.com/office/drawing/2010/main" val="00B000" mc:Ignorable=""/>
        </a:accent2>
        <a:accent3>
          <a:srgbClr xmlns:mc="http://schemas.openxmlformats.org/markup-compatibility/2006" xmlns:a14="http://schemas.microsoft.com/office/drawing/2010/main" val="AAAAC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DB8E2" mc:Ignorable=""/>
        </a:accent5>
        <a:accent6>
          <a:srgbClr xmlns:mc="http://schemas.openxmlformats.org/markup-compatibility/2006" xmlns:a14="http://schemas.microsoft.com/office/drawing/2010/main" val="009F00" mc:Ignorable=""/>
        </a:accent6>
        <a:hlink>
          <a:srgbClr xmlns:mc="http://schemas.openxmlformats.org/markup-compatibility/2006" xmlns:a14="http://schemas.microsoft.com/office/drawing/2010/main" val="66CCFF" mc:Ignorable=""/>
        </a:hlink>
        <a:folHlink>
          <a:srgbClr xmlns:mc="http://schemas.openxmlformats.org/markup-compatibility/2006" xmlns:a14="http://schemas.microsoft.com/office/drawing/2010/main" val="FFE701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les Call Agenda-copyedited 9">
        <a:dk1>
          <a:srgbClr xmlns:mc="http://schemas.openxmlformats.org/markup-compatibility/2006" xmlns:a14="http://schemas.microsoft.com/office/drawing/2010/main" val="336699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00" mc:Ignorable=""/>
        </a:dk2>
        <a:lt2>
          <a:srgbClr xmlns:mc="http://schemas.openxmlformats.org/markup-compatibility/2006" xmlns:a14="http://schemas.microsoft.com/office/drawing/2010/main" val="E3EBF1" mc:Ignorable=""/>
        </a:lt2>
        <a:accent1>
          <a:srgbClr xmlns:mc="http://schemas.openxmlformats.org/markup-compatibility/2006" xmlns:a14="http://schemas.microsoft.com/office/drawing/2010/main" val="003399" mc:Ignorable=""/>
        </a:accent1>
        <a:accent2>
          <a:srgbClr xmlns:mc="http://schemas.openxmlformats.org/markup-compatibility/2006" xmlns:a14="http://schemas.microsoft.com/office/drawing/2010/main" val="468A4B" mc:Ignorable=""/>
        </a:accent2>
        <a:accent3>
          <a:srgbClr xmlns:mc="http://schemas.openxmlformats.org/markup-compatibility/2006" xmlns:a14="http://schemas.microsoft.com/office/drawing/2010/main" val="AA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AADCA" mc:Ignorable=""/>
        </a:accent5>
        <a:accent6>
          <a:srgbClr xmlns:mc="http://schemas.openxmlformats.org/markup-compatibility/2006" xmlns:a14="http://schemas.microsoft.com/office/drawing/2010/main" val="3F7D43" mc:Ignorable=""/>
        </a:accent6>
        <a:hlink>
          <a:srgbClr xmlns:mc="http://schemas.openxmlformats.org/markup-compatibility/2006" xmlns:a14="http://schemas.microsoft.com/office/drawing/2010/main" val="66CCFF" mc:Ignorable=""/>
        </a:hlink>
        <a:folHlink>
          <a:srgbClr xmlns:mc="http://schemas.openxmlformats.org/markup-compatibility/2006" xmlns:a14="http://schemas.microsoft.com/office/drawing/2010/main" val="F0E5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les Call Agenda-copyedited 10">
        <a:dk1>
          <a:srgbClr xmlns:mc="http://schemas.openxmlformats.org/markup-compatibility/2006" xmlns:a14="http://schemas.microsoft.com/office/drawing/2010/main" val="777777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686B5D" mc:Ignorable=""/>
        </a:dk2>
        <a:lt2>
          <a:srgbClr xmlns:mc="http://schemas.openxmlformats.org/markup-compatibility/2006" xmlns:a14="http://schemas.microsoft.com/office/drawing/2010/main" val="D1D1CB" mc:Ignorable=""/>
        </a:lt2>
        <a:accent1>
          <a:srgbClr xmlns:mc="http://schemas.openxmlformats.org/markup-compatibility/2006" xmlns:a14="http://schemas.microsoft.com/office/drawing/2010/main" val="909082" mc:Ignorable=""/>
        </a:accent1>
        <a:accent2>
          <a:srgbClr xmlns:mc="http://schemas.openxmlformats.org/markup-compatibility/2006" xmlns:a14="http://schemas.microsoft.com/office/drawing/2010/main" val="809EA8" mc:Ignorable=""/>
        </a:accent2>
        <a:accent3>
          <a:srgbClr xmlns:mc="http://schemas.openxmlformats.org/markup-compatibility/2006" xmlns:a14="http://schemas.microsoft.com/office/drawing/2010/main" val="B9BAB6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C6C6C1" mc:Ignorable=""/>
        </a:accent5>
        <a:accent6>
          <a:srgbClr xmlns:mc="http://schemas.openxmlformats.org/markup-compatibility/2006" xmlns:a14="http://schemas.microsoft.com/office/drawing/2010/main" val="738F98" mc:Ignorable=""/>
        </a:accent6>
        <a:hlink>
          <a:srgbClr xmlns:mc="http://schemas.openxmlformats.org/markup-compatibility/2006" xmlns:a14="http://schemas.microsoft.com/office/drawing/2010/main" val="FFCC66" mc:Ignorable=""/>
        </a:hlink>
        <a:folHlink>
          <a:srgbClr xmlns:mc="http://schemas.openxmlformats.org/markup-compatibility/2006" xmlns:a14="http://schemas.microsoft.com/office/drawing/2010/main" val="E9DCB9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les Call Agenda-copyedited 11">
        <a:dk1>
          <a:srgbClr xmlns:mc="http://schemas.openxmlformats.org/markup-compatibility/2006" xmlns:a14="http://schemas.microsoft.com/office/drawing/2010/main" val="3E3E5C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666699" mc:Ignorable=""/>
        </a:dk2>
        <a:lt2>
          <a:srgbClr xmlns:mc="http://schemas.openxmlformats.org/markup-compatibility/2006" xmlns:a14="http://schemas.microsoft.com/office/drawing/2010/main" val="FFFFFF" mc:Ignorable=""/>
        </a:lt2>
        <a:accent1>
          <a:srgbClr xmlns:mc="http://schemas.openxmlformats.org/markup-compatibility/2006" xmlns:a14="http://schemas.microsoft.com/office/drawing/2010/main" val="60597B" mc:Ignorable=""/>
        </a:accent1>
        <a:accent2>
          <a:srgbClr xmlns:mc="http://schemas.openxmlformats.org/markup-compatibility/2006" xmlns:a14="http://schemas.microsoft.com/office/drawing/2010/main" val="6666FF" mc:Ignorable=""/>
        </a:accent2>
        <a:accent3>
          <a:srgbClr xmlns:mc="http://schemas.openxmlformats.org/markup-compatibility/2006" xmlns:a14="http://schemas.microsoft.com/office/drawing/2010/main" val="B8B8C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B6B5BF" mc:Ignorable=""/>
        </a:accent5>
        <a:accent6>
          <a:srgbClr xmlns:mc="http://schemas.openxmlformats.org/markup-compatibility/2006" xmlns:a14="http://schemas.microsoft.com/office/drawing/2010/main" val="5C5CE7" mc:Ignorable=""/>
        </a:accent6>
        <a:hlink>
          <a:srgbClr xmlns:mc="http://schemas.openxmlformats.org/markup-compatibility/2006" xmlns:a14="http://schemas.microsoft.com/office/drawing/2010/main" val="99CCFF" mc:Ignorable=""/>
        </a:hlink>
        <a:folHlink>
          <a:srgbClr xmlns:mc="http://schemas.openxmlformats.org/markup-compatibility/2006" xmlns:a14="http://schemas.microsoft.com/office/drawing/2010/main" val="FFFF99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les Call Agenda-copyedited 12">
        <a:dk1>
          <a:srgbClr xmlns:mc="http://schemas.openxmlformats.org/markup-compatibility/2006" xmlns:a14="http://schemas.microsoft.com/office/drawing/2010/main" val="2D2015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523E26" mc:Ignorable=""/>
        </a:dk2>
        <a:lt2>
          <a:srgbClr xmlns:mc="http://schemas.openxmlformats.org/markup-compatibility/2006" xmlns:a14="http://schemas.microsoft.com/office/drawing/2010/main" val="DFC08D" mc:Ignorable=""/>
        </a:lt2>
        <a:accent1>
          <a:srgbClr xmlns:mc="http://schemas.openxmlformats.org/markup-compatibility/2006" xmlns:a14="http://schemas.microsoft.com/office/drawing/2010/main" val="8C7B70" mc:Ignorable=""/>
        </a:accent1>
        <a:accent2>
          <a:srgbClr xmlns:mc="http://schemas.openxmlformats.org/markup-compatibility/2006" xmlns:a14="http://schemas.microsoft.com/office/drawing/2010/main" val="8F5F2F" mc:Ignorable=""/>
        </a:accent2>
        <a:accent3>
          <a:srgbClr xmlns:mc="http://schemas.openxmlformats.org/markup-compatibility/2006" xmlns:a14="http://schemas.microsoft.com/office/drawing/2010/main" val="B3AFAC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C5BFBB" mc:Ignorable=""/>
        </a:accent5>
        <a:accent6>
          <a:srgbClr xmlns:mc="http://schemas.openxmlformats.org/markup-compatibility/2006" xmlns:a14="http://schemas.microsoft.com/office/drawing/2010/main" val="81552A" mc:Ignorable=""/>
        </a:accent6>
        <a:hlink>
          <a:srgbClr xmlns:mc="http://schemas.openxmlformats.org/markup-compatibility/2006" xmlns:a14="http://schemas.microsoft.com/office/drawing/2010/main" val="CCB400" mc:Ignorable=""/>
        </a:hlink>
        <a:folHlink>
          <a:srgbClr xmlns:mc="http://schemas.openxmlformats.org/markup-compatibility/2006" xmlns:a14="http://schemas.microsoft.com/office/drawing/2010/main" val="8C9EA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xmlns:mc="http://schemas.openxmlformats.org/markup-compatibility/2006" xmlns:a14="http://schemas.microsoft.com/office/drawing/2010/main" val="000000" mc:Ignorable=""/>
      </a:dk1>
      <a:lt1>
        <a:srgbClr xmlns:mc="http://schemas.openxmlformats.org/markup-compatibility/2006" xmlns:a14="http://schemas.microsoft.com/office/drawing/2010/main" val="FFFFFF" mc:Ignorable=""/>
      </a:lt1>
      <a:dk2>
        <a:srgbClr xmlns:mc="http://schemas.openxmlformats.org/markup-compatibility/2006" xmlns:a14="http://schemas.microsoft.com/office/drawing/2010/main" val="000000" mc:Ignorable=""/>
      </a:dk2>
      <a:lt2>
        <a:srgbClr xmlns:mc="http://schemas.openxmlformats.org/markup-compatibility/2006" xmlns:a14="http://schemas.microsoft.com/office/drawing/2010/main" val="808080" mc:Ignorable=""/>
      </a:lt2>
      <a:accent1>
        <a:srgbClr xmlns:mc="http://schemas.openxmlformats.org/markup-compatibility/2006" xmlns:a14="http://schemas.microsoft.com/office/drawing/2010/main" val="BBE0E3" mc:Ignorable=""/>
      </a:accent1>
      <a:accent2>
        <a:srgbClr xmlns:mc="http://schemas.openxmlformats.org/markup-compatibility/2006" xmlns:a14="http://schemas.microsoft.com/office/drawing/2010/main" val="333399" mc:Ignorable=""/>
      </a:accent2>
      <a:accent3>
        <a:srgbClr xmlns:mc="http://schemas.openxmlformats.org/markup-compatibility/2006" xmlns:a14="http://schemas.microsoft.com/office/drawing/2010/main" val="FFFFFF" mc:Ignorable=""/>
      </a:accent3>
      <a:accent4>
        <a:srgbClr xmlns:mc="http://schemas.openxmlformats.org/markup-compatibility/2006" xmlns:a14="http://schemas.microsoft.com/office/drawing/2010/main" val="000000" mc:Ignorable=""/>
      </a:accent4>
      <a:accent5>
        <a:srgbClr xmlns:mc="http://schemas.openxmlformats.org/markup-compatibility/2006" xmlns:a14="http://schemas.microsoft.com/office/drawing/2010/main" val="DAEDEF" mc:Ignorable=""/>
      </a:accent5>
      <a:accent6>
        <a:srgbClr xmlns:mc="http://schemas.openxmlformats.org/markup-compatibility/2006" xmlns:a14="http://schemas.microsoft.com/office/drawing/2010/main" val="2D2D8A" mc:Ignorable=""/>
      </a:accent6>
      <a:hlink>
        <a:srgbClr xmlns:mc="http://schemas.openxmlformats.org/markup-compatibility/2006" xmlns:a14="http://schemas.microsoft.com/office/drawing/2010/main" val="009999" mc:Ignorable=""/>
      </a:hlink>
      <a:folHlink>
        <a:srgbClr xmlns:mc="http://schemas.openxmlformats.org/markup-compatibility/2006" xmlns:a14="http://schemas.microsoft.com/office/drawing/2010/main" val="99CC0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xmlns:mc="http://schemas.openxmlformats.org/markup-compatibility/2006" xmlns:a14="http://schemas.microsoft.com/office/drawing/2010/main" val="000000" mc:Ignorable=""/>
      </a:dk1>
      <a:lt1>
        <a:srgbClr xmlns:mc="http://schemas.openxmlformats.org/markup-compatibility/2006" xmlns:a14="http://schemas.microsoft.com/office/drawing/2010/main" val="FFFFFF" mc:Ignorable=""/>
      </a:lt1>
      <a:dk2>
        <a:srgbClr xmlns:mc="http://schemas.openxmlformats.org/markup-compatibility/2006" xmlns:a14="http://schemas.microsoft.com/office/drawing/2010/main" val="000000" mc:Ignorable=""/>
      </a:dk2>
      <a:lt2>
        <a:srgbClr xmlns:mc="http://schemas.openxmlformats.org/markup-compatibility/2006" xmlns:a14="http://schemas.microsoft.com/office/drawing/2010/main" val="808080" mc:Ignorable=""/>
      </a:lt2>
      <a:accent1>
        <a:srgbClr xmlns:mc="http://schemas.openxmlformats.org/markup-compatibility/2006" xmlns:a14="http://schemas.microsoft.com/office/drawing/2010/main" val="BBE0E3" mc:Ignorable=""/>
      </a:accent1>
      <a:accent2>
        <a:srgbClr xmlns:mc="http://schemas.openxmlformats.org/markup-compatibility/2006" xmlns:a14="http://schemas.microsoft.com/office/drawing/2010/main" val="333399" mc:Ignorable=""/>
      </a:accent2>
      <a:accent3>
        <a:srgbClr xmlns:mc="http://schemas.openxmlformats.org/markup-compatibility/2006" xmlns:a14="http://schemas.microsoft.com/office/drawing/2010/main" val="FFFFFF" mc:Ignorable=""/>
      </a:accent3>
      <a:accent4>
        <a:srgbClr xmlns:mc="http://schemas.openxmlformats.org/markup-compatibility/2006" xmlns:a14="http://schemas.microsoft.com/office/drawing/2010/main" val="000000" mc:Ignorable=""/>
      </a:accent4>
      <a:accent5>
        <a:srgbClr xmlns:mc="http://schemas.openxmlformats.org/markup-compatibility/2006" xmlns:a14="http://schemas.microsoft.com/office/drawing/2010/main" val="DAEDEF" mc:Ignorable=""/>
      </a:accent5>
      <a:accent6>
        <a:srgbClr xmlns:mc="http://schemas.openxmlformats.org/markup-compatibility/2006" xmlns:a14="http://schemas.microsoft.com/office/drawing/2010/main" val="2D2D8A" mc:Ignorable=""/>
      </a:accent6>
      <a:hlink>
        <a:srgbClr xmlns:mc="http://schemas.openxmlformats.org/markup-compatibility/2006" xmlns:a14="http://schemas.microsoft.com/office/drawing/2010/main" val="009999" mc:Ignorable=""/>
      </a:hlink>
      <a:folHlink>
        <a:srgbClr xmlns:mc="http://schemas.openxmlformats.org/markup-compatibility/2006" xmlns:a14="http://schemas.microsoft.com/office/drawing/2010/main" val="99CC0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Sales call agenda</Template>
  <TotalTime>0</TotalTime>
  <Words>195</Words>
  <Application>Microsoft Office PowerPoint</Application>
  <PresentationFormat>On-screen Show (4:3)</PresentationFormat>
  <Paragraphs>57</Paragraphs>
  <Slides>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Sales call agenda</vt:lpstr>
      <vt:lpstr>Sales Call Agenda</vt:lpstr>
      <vt:lpstr>Introductions</vt:lpstr>
      <vt:lpstr>Objectives</vt:lpstr>
      <vt:lpstr>Capability Overview</vt:lpstr>
      <vt:lpstr>Sample Delivery</vt:lpstr>
      <vt:lpstr>Question and Answer </vt:lpstr>
      <vt:lpstr>Next Steps</vt:lpstr>
      <vt:lpstr>Thank You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dc:description>Sample agenda for sales call. Saved using office 2010 beta.</dc:description>
  <cp:lastModifiedBy/>
  <cp:revision>1</cp:revision>
  <dcterms:created xsi:type="dcterms:W3CDTF">2009-11-30T13:20:41Z</dcterms:created>
  <dcterms:modified xsi:type="dcterms:W3CDTF">2009-12-01T12:59:34Z</dcterms:modified>
  <cp:category>informal presentation</cp:category>
</cp:coreProperties>
</file>