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435" r:id="rId3"/>
    <p:sldId id="404" r:id="rId5"/>
    <p:sldId id="403" r:id="rId6"/>
    <p:sldId id="523" r:id="rId7"/>
    <p:sldId id="524" r:id="rId8"/>
    <p:sldId id="393" r:id="rId9"/>
    <p:sldId id="400" r:id="rId10"/>
    <p:sldId id="405" r:id="rId11"/>
    <p:sldId id="410" r:id="rId12"/>
    <p:sldId id="411" r:id="rId13"/>
    <p:sldId id="417" r:id="rId14"/>
    <p:sldId id="526" r:id="rId15"/>
    <p:sldId id="424" r:id="rId16"/>
    <p:sldId id="425" r:id="rId17"/>
    <p:sldId id="431" r:id="rId18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2644C"/>
    <a:srgbClr val="080808"/>
    <a:srgbClr val="333333"/>
    <a:srgbClr val="1C1C1C"/>
    <a:srgbClr val="000000"/>
    <a:srgbClr val="5F5F5F"/>
    <a:srgbClr val="FCFCFC"/>
    <a:srgbClr val="CCD0D1"/>
    <a:srgbClr val="EED56C"/>
    <a:srgbClr val="D43E0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2006" autoAdjust="0"/>
    <p:restoredTop sz="94660"/>
  </p:normalViewPr>
  <p:slideViewPr>
    <p:cSldViewPr>
      <p:cViewPr>
        <p:scale>
          <a:sx n="120" d="100"/>
          <a:sy n="120" d="100"/>
        </p:scale>
        <p:origin x="450" y="342"/>
      </p:cViewPr>
      <p:guideLst>
        <p:guide orient="horz" pos="2194"/>
        <p:guide pos="2788"/>
      </p:guideLst>
    </p:cSldViewPr>
  </p:slideViewPr>
  <p:notesTextViewPr>
    <p:cViewPr>
      <p:scale>
        <a:sx n="125" d="100"/>
        <a:sy n="125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20" Type="http://schemas.openxmlformats.org/officeDocument/2006/relationships/viewProps" Target="viewProps.xml"/><Relationship Id="rId2" Type="http://schemas.openxmlformats.org/officeDocument/2006/relationships/theme" Target="theme/theme1.xml"/><Relationship Id="rId19" Type="http://schemas.openxmlformats.org/officeDocument/2006/relationships/presProps" Target="presProps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ea typeface="微软雅黑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ea typeface="微软雅黑" pitchFamily="34" charset="-122"/>
              </a:defRPr>
            </a:lvl1pPr>
          </a:lstStyle>
          <a:p>
            <a:fld id="{673B58EF-4ABD-40F4-ACA4-FE81D742E6DD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dirty="0" smtClean="0"/>
              <a:t>单击此处编辑母版文本样式</a:t>
            </a:r>
            <a:endParaRPr lang="zh-CN" altLang="en-US" dirty="0" smtClean="0"/>
          </a:p>
          <a:p>
            <a:pPr lvl="1"/>
            <a:r>
              <a:rPr lang="zh-CN" altLang="en-US" dirty="0" smtClean="0"/>
              <a:t>第二级</a:t>
            </a:r>
            <a:endParaRPr lang="zh-CN" altLang="en-US" dirty="0" smtClean="0"/>
          </a:p>
          <a:p>
            <a:pPr lvl="2"/>
            <a:r>
              <a:rPr lang="zh-CN" altLang="en-US" dirty="0" smtClean="0"/>
              <a:t>第三级</a:t>
            </a:r>
            <a:endParaRPr lang="zh-CN" altLang="en-US" dirty="0" smtClean="0"/>
          </a:p>
          <a:p>
            <a:pPr lvl="3"/>
            <a:r>
              <a:rPr lang="zh-CN" altLang="en-US" dirty="0" smtClean="0"/>
              <a:t>第四级</a:t>
            </a:r>
            <a:endParaRPr lang="zh-CN" altLang="en-US" dirty="0" smtClean="0"/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ea typeface="微软雅黑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ea typeface="微软雅黑" pitchFamily="34" charset="-122"/>
              </a:defRPr>
            </a:lvl1pPr>
          </a:lstStyle>
          <a:p>
            <a:fld id="{A11FC198-2D83-4DFC-8CDD-7D23AF44D411}" type="slidenum">
              <a:rPr lang="zh-CN" altLang="en-US" smtClean="0"/>
            </a:fld>
            <a:endParaRPr lang="zh-CN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微软雅黑" pitchFamily="34" charset="-122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微软雅黑" pitchFamily="34" charset="-122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微软雅黑" pitchFamily="34" charset="-122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微软雅黑" pitchFamily="34" charset="-122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微软雅黑" pitchFamily="34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BF2980-540F-4F7F-A4CC-709C5E98033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 dirty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 dirty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 dirty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 dirty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 dirty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 dirty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 dirty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 dirty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0">
        <p:fade/>
      </p:transition>
    </mc:Choice>
    <mc:Fallback>
      <p:transition spd="med" advClick="0" advTm="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0">
        <p:fade/>
      </p:transition>
    </mc:Choice>
    <mc:Fallback>
      <p:transition spd="med" advClick="0" advTm="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0">
        <p:fade/>
      </p:transition>
    </mc:Choice>
    <mc:Fallback>
      <p:transition spd="med" advClick="0" advTm="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0"/>
    </mc:Choice>
    <mc:Fallback>
      <p:transition spd="slow" advClick="0" advTm="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7" Type="http://schemas.openxmlformats.org/officeDocument/2006/relationships/theme" Target="../theme/theme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</p:sldLayoutIdLst>
  <mc:AlternateContent xmlns:mc="http://schemas.openxmlformats.org/markup-compatibility/2006">
    <mc:Choice xmlns:p14="http://schemas.microsoft.com/office/powerpoint/2010/main" Requires="p14">
      <p:transition spd="med" p14:dur="700" advClick="0" advTm="0">
        <p:fade/>
      </p:transition>
    </mc:Choice>
    <mc:Fallback>
      <p:transition spd="med" advClick="0" advTm="0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ctr" rtl="0" fontAlgn="base">
        <a:spcBef>
          <a:spcPct val="0"/>
        </a:spcBef>
        <a:spcAft>
          <a:spcPct val="0"/>
        </a:spcAft>
        <a:defRPr sz="5865" kern="1200">
          <a:solidFill>
            <a:schemeClr val="tx1"/>
          </a:solidFill>
          <a:latin typeface="+mj-lt"/>
          <a:ea typeface="微软雅黑" pitchFamily="34" charset="-122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9pPr>
    </p:titleStyle>
    <p:bodyStyle>
      <a:lvl1pPr marL="457200" indent="-456565" algn="l" rtl="0" fontAlgn="base">
        <a:spcBef>
          <a:spcPts val="130"/>
        </a:spcBef>
        <a:spcAft>
          <a:spcPct val="0"/>
        </a:spcAft>
        <a:buFont typeface="Arial" panose="02080604020202020204" pitchFamily="34" charset="0"/>
        <a:buChar char="•"/>
        <a:defRPr sz="4265" kern="1200">
          <a:solidFill>
            <a:schemeClr val="tx1"/>
          </a:solidFill>
          <a:latin typeface="+mn-lt"/>
          <a:ea typeface="微软雅黑" pitchFamily="34" charset="-122"/>
          <a:cs typeface="+mn-cs"/>
        </a:defRPr>
      </a:lvl1pPr>
      <a:lvl2pPr marL="990600" indent="-380365" algn="l" rtl="0" fontAlgn="base">
        <a:spcBef>
          <a:spcPts val="130"/>
        </a:spcBef>
        <a:spcAft>
          <a:spcPct val="0"/>
        </a:spcAft>
        <a:buFont typeface="Arial" panose="02080604020202020204" pitchFamily="34" charset="0"/>
        <a:buChar char="–"/>
        <a:defRPr sz="3735" kern="1200">
          <a:solidFill>
            <a:schemeClr val="tx1"/>
          </a:solidFill>
          <a:latin typeface="+mn-lt"/>
          <a:ea typeface="微软雅黑" pitchFamily="34" charset="-122"/>
          <a:cs typeface="+mn-cs"/>
        </a:defRPr>
      </a:lvl2pPr>
      <a:lvl3pPr marL="1524000" indent="-304165" algn="l" rtl="0" fontAlgn="base">
        <a:spcBef>
          <a:spcPts val="130"/>
        </a:spcBef>
        <a:spcAft>
          <a:spcPct val="0"/>
        </a:spcAft>
        <a:buFont typeface="Arial" panose="02080604020202020204" pitchFamily="34" charset="0"/>
        <a:buChar char="•"/>
        <a:defRPr sz="3200" kern="1200">
          <a:solidFill>
            <a:schemeClr val="tx1"/>
          </a:solidFill>
          <a:latin typeface="+mn-lt"/>
          <a:ea typeface="微软雅黑" pitchFamily="34" charset="-122"/>
          <a:cs typeface="+mn-cs"/>
        </a:defRPr>
      </a:lvl3pPr>
      <a:lvl4pPr marL="2133600" indent="-304165" algn="l" rtl="0" fontAlgn="base">
        <a:spcBef>
          <a:spcPts val="130"/>
        </a:spcBef>
        <a:spcAft>
          <a:spcPct val="0"/>
        </a:spcAft>
        <a:buFont typeface="Arial" panose="02080604020202020204" pitchFamily="34" charset="0"/>
        <a:buChar char="–"/>
        <a:defRPr sz="2665" kern="1200">
          <a:solidFill>
            <a:schemeClr val="tx1"/>
          </a:solidFill>
          <a:latin typeface="+mn-lt"/>
          <a:ea typeface="微软雅黑" pitchFamily="34" charset="-122"/>
          <a:cs typeface="+mn-cs"/>
        </a:defRPr>
      </a:lvl4pPr>
      <a:lvl5pPr marL="2743200" indent="-304165" algn="l" rtl="0" fontAlgn="base">
        <a:spcBef>
          <a:spcPts val="130"/>
        </a:spcBef>
        <a:spcAft>
          <a:spcPct val="0"/>
        </a:spcAft>
        <a:buFont typeface="Arial" panose="02080604020202020204" pitchFamily="34" charset="0"/>
        <a:buChar char="»"/>
        <a:defRPr sz="2665" kern="1200">
          <a:solidFill>
            <a:schemeClr val="tx1"/>
          </a:solidFill>
          <a:latin typeface="+mn-lt"/>
          <a:ea typeface="微软雅黑" pitchFamily="34" charset="-122"/>
          <a:cs typeface="+mn-cs"/>
        </a:defRPr>
      </a:lvl5pPr>
      <a:lvl6pPr marL="3352800" indent="-304165" algn="l" defTabSz="1219200" rtl="0" eaLnBrk="1" latinLnBrk="0" hangingPunct="1">
        <a:spcBef>
          <a:spcPts val="130"/>
        </a:spcBef>
        <a:buFont typeface="Arial" panose="02080604020202020204" pitchFamily="34" charset="0"/>
        <a:buChar char="•"/>
        <a:defRPr sz="2665" kern="1200">
          <a:solidFill>
            <a:schemeClr val="tx1"/>
          </a:solidFill>
          <a:latin typeface="+mn-lt"/>
          <a:ea typeface="+mn-ea"/>
          <a:cs typeface="+mn-cs"/>
        </a:defRPr>
      </a:lvl6pPr>
      <a:lvl7pPr marL="3962400" indent="-304165" algn="l" defTabSz="1219200" rtl="0" eaLnBrk="1" latinLnBrk="0" hangingPunct="1">
        <a:spcBef>
          <a:spcPts val="130"/>
        </a:spcBef>
        <a:buFont typeface="Arial" panose="02080604020202020204" pitchFamily="34" charset="0"/>
        <a:buChar char="•"/>
        <a:defRPr sz="2665" kern="1200">
          <a:solidFill>
            <a:schemeClr val="tx1"/>
          </a:solidFill>
          <a:latin typeface="+mn-lt"/>
          <a:ea typeface="+mn-ea"/>
          <a:cs typeface="+mn-cs"/>
        </a:defRPr>
      </a:lvl7pPr>
      <a:lvl8pPr marL="4572000" indent="-304165" algn="l" defTabSz="1219200" rtl="0" eaLnBrk="1" latinLnBrk="0" hangingPunct="1">
        <a:spcBef>
          <a:spcPts val="130"/>
        </a:spcBef>
        <a:buFont typeface="Arial" panose="02080604020202020204" pitchFamily="34" charset="0"/>
        <a:buChar char="•"/>
        <a:defRPr sz="2665" kern="1200">
          <a:solidFill>
            <a:schemeClr val="tx1"/>
          </a:solidFill>
          <a:latin typeface="+mn-lt"/>
          <a:ea typeface="+mn-ea"/>
          <a:cs typeface="+mn-cs"/>
        </a:defRPr>
      </a:lvl8pPr>
      <a:lvl9pPr marL="5181600" indent="-304165" algn="l" defTabSz="1219200" rtl="0" eaLnBrk="1" latinLnBrk="0" hangingPunct="1">
        <a:spcBef>
          <a:spcPts val="130"/>
        </a:spcBef>
        <a:buFont typeface="Arial" panose="02080604020202020204" pitchFamily="34" charset="0"/>
        <a:buChar char="•"/>
        <a:defRPr sz="266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600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200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800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400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8000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600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200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800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5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7.png"/><Relationship Id="rId1" Type="http://schemas.openxmlformats.org/officeDocument/2006/relationships/image" Target="../media/image6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73" name="组合 672"/>
          <p:cNvGrpSpPr/>
          <p:nvPr/>
        </p:nvGrpSpPr>
        <p:grpSpPr>
          <a:xfrm>
            <a:off x="1786160" y="2677915"/>
            <a:ext cx="976858" cy="976858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674" name="同心圆 673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675" name="椭圆 674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676" name="椭圆 675"/>
          <p:cNvSpPr/>
          <p:nvPr/>
        </p:nvSpPr>
        <p:spPr>
          <a:xfrm>
            <a:off x="1371469" y="3608090"/>
            <a:ext cx="727042" cy="727042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77" name="椭圆 676"/>
          <p:cNvSpPr/>
          <p:nvPr/>
        </p:nvSpPr>
        <p:spPr>
          <a:xfrm>
            <a:off x="3212895" y="3637110"/>
            <a:ext cx="274777" cy="274777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678" name="组合 677"/>
          <p:cNvGrpSpPr/>
          <p:nvPr/>
        </p:nvGrpSpPr>
        <p:grpSpPr>
          <a:xfrm>
            <a:off x="2941493" y="3150117"/>
            <a:ext cx="623904" cy="623904"/>
            <a:chOff x="304800" y="673100"/>
            <a:chExt cx="4000500" cy="4000500"/>
          </a:xfrm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679" name="同心圆 678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680" name="椭圆 679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681" name="组合 680"/>
          <p:cNvGrpSpPr/>
          <p:nvPr/>
        </p:nvGrpSpPr>
        <p:grpSpPr>
          <a:xfrm>
            <a:off x="1060135" y="4815561"/>
            <a:ext cx="219777" cy="219777"/>
            <a:chOff x="304800" y="673100"/>
            <a:chExt cx="4000500" cy="4000500"/>
          </a:xfrm>
          <a:effectLst>
            <a:outerShdw blurRad="381000" dist="152400" dir="8100000" algn="tr" rotWithShape="0">
              <a:prstClr val="black">
                <a:alpha val="70000"/>
              </a:prstClr>
            </a:outerShdw>
          </a:effectLst>
        </p:grpSpPr>
        <p:sp>
          <p:nvSpPr>
            <p:cNvPr id="682" name="同心圆 681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683" name="椭圆 682"/>
            <p:cNvSpPr/>
            <p:nvPr/>
          </p:nvSpPr>
          <p:spPr>
            <a:xfrm>
              <a:off x="479425" y="847725"/>
              <a:ext cx="3651250" cy="3651250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684" name="组合 683"/>
          <p:cNvGrpSpPr/>
          <p:nvPr/>
        </p:nvGrpSpPr>
        <p:grpSpPr>
          <a:xfrm>
            <a:off x="784783" y="3239201"/>
            <a:ext cx="287919" cy="287919"/>
            <a:chOff x="304800" y="673100"/>
            <a:chExt cx="4000500" cy="4000500"/>
          </a:xfrm>
          <a:effectLst>
            <a:outerShdw blurRad="381000" dist="152400" dir="8100000" algn="tr" rotWithShape="0">
              <a:prstClr val="black">
                <a:alpha val="70000"/>
              </a:prstClr>
            </a:outerShdw>
          </a:effectLst>
        </p:grpSpPr>
        <p:sp>
          <p:nvSpPr>
            <p:cNvPr id="685" name="同心圆 684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686" name="椭圆 685"/>
            <p:cNvSpPr/>
            <p:nvPr/>
          </p:nvSpPr>
          <p:spPr>
            <a:xfrm>
              <a:off x="479425" y="847725"/>
              <a:ext cx="3651250" cy="3651250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687" name="椭圆 686"/>
          <p:cNvSpPr/>
          <p:nvPr/>
        </p:nvSpPr>
        <p:spPr>
          <a:xfrm>
            <a:off x="3653421" y="3150117"/>
            <a:ext cx="274777" cy="274777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88" name="椭圆 687"/>
          <p:cNvSpPr/>
          <p:nvPr/>
        </p:nvSpPr>
        <p:spPr>
          <a:xfrm>
            <a:off x="3872415" y="4840688"/>
            <a:ext cx="137389" cy="137389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689" name="组合 688"/>
          <p:cNvGrpSpPr/>
          <p:nvPr/>
        </p:nvGrpSpPr>
        <p:grpSpPr>
          <a:xfrm>
            <a:off x="2257402" y="3809280"/>
            <a:ext cx="638247" cy="638247"/>
            <a:chOff x="304800" y="673100"/>
            <a:chExt cx="4000500" cy="4000500"/>
          </a:xfrm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690" name="同心圆 689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691" name="椭圆 690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692" name="椭圆 691"/>
          <p:cNvSpPr/>
          <p:nvPr/>
        </p:nvSpPr>
        <p:spPr>
          <a:xfrm>
            <a:off x="1866943" y="1963322"/>
            <a:ext cx="274777" cy="274777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93" name="椭圆 692"/>
          <p:cNvSpPr/>
          <p:nvPr/>
        </p:nvSpPr>
        <p:spPr>
          <a:xfrm>
            <a:off x="2576526" y="3826189"/>
            <a:ext cx="137389" cy="137389"/>
          </a:xfrm>
          <a:prstGeom prst="ellipse">
            <a:avLst/>
          </a:prstGeom>
          <a:solidFill>
            <a:srgbClr val="FF0000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695" name="组合 694"/>
          <p:cNvGrpSpPr/>
          <p:nvPr/>
        </p:nvGrpSpPr>
        <p:grpSpPr>
          <a:xfrm>
            <a:off x="1451262" y="2356834"/>
            <a:ext cx="1958741" cy="1958741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696" name="同心圆 695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697" name="椭圆 696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728" name="组合 727"/>
          <p:cNvGrpSpPr/>
          <p:nvPr/>
        </p:nvGrpSpPr>
        <p:grpSpPr>
          <a:xfrm flipH="1">
            <a:off x="4132710" y="3395330"/>
            <a:ext cx="4300102" cy="583388"/>
            <a:chOff x="3929063" y="2641879"/>
            <a:chExt cx="5214937" cy="0"/>
          </a:xfrm>
        </p:grpSpPr>
        <p:cxnSp>
          <p:nvCxnSpPr>
            <p:cNvPr id="729" name="直接连接符 728"/>
            <p:cNvCxnSpPr/>
            <p:nvPr/>
          </p:nvCxnSpPr>
          <p:spPr>
            <a:xfrm>
              <a:off x="3929063" y="2641879"/>
              <a:ext cx="4105804" cy="0"/>
            </a:xfrm>
            <a:prstGeom prst="line">
              <a:avLst/>
            </a:prstGeom>
            <a:ln w="7620">
              <a:solidFill>
                <a:srgbClr val="5F5F5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0" name="直接连接符 729"/>
            <p:cNvCxnSpPr/>
            <p:nvPr/>
          </p:nvCxnSpPr>
          <p:spPr>
            <a:xfrm>
              <a:off x="8103924" y="2641879"/>
              <a:ext cx="754055" cy="0"/>
            </a:xfrm>
            <a:prstGeom prst="line">
              <a:avLst/>
            </a:prstGeom>
            <a:ln w="7620">
              <a:solidFill>
                <a:srgbClr val="5F5F5F"/>
              </a:solidFill>
              <a:prstDash val="dash"/>
              <a:tailEnd type="diamon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1" name="直接连接符 730"/>
            <p:cNvCxnSpPr/>
            <p:nvPr/>
          </p:nvCxnSpPr>
          <p:spPr>
            <a:xfrm>
              <a:off x="8948986" y="2641879"/>
              <a:ext cx="195014" cy="0"/>
            </a:xfrm>
            <a:prstGeom prst="line">
              <a:avLst/>
            </a:prstGeom>
            <a:ln w="7620">
              <a:solidFill>
                <a:srgbClr val="5F5F5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32" name="矩形 17"/>
          <p:cNvSpPr>
            <a:spLocks noChangeArrowheads="1"/>
          </p:cNvSpPr>
          <p:nvPr/>
        </p:nvSpPr>
        <p:spPr bwMode="auto">
          <a:xfrm>
            <a:off x="4069599" y="2738484"/>
            <a:ext cx="4616305" cy="6743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l"/>
            <a:r>
              <a:rPr lang="x-none" altLang="en-US" sz="3800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HLW Chat Room</a:t>
            </a:r>
            <a:endParaRPr lang="zh-CN" altLang="en-US" sz="3800" dirty="0">
              <a:solidFill>
                <a:schemeClr val="accent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33" name="矩形 732"/>
          <p:cNvSpPr/>
          <p:nvPr/>
        </p:nvSpPr>
        <p:spPr>
          <a:xfrm>
            <a:off x="4115168" y="3484185"/>
            <a:ext cx="4419775" cy="209550"/>
          </a:xfrm>
          <a:prstGeom prst="rect">
            <a:avLst/>
          </a:prstGeom>
        </p:spPr>
        <p:txBody>
          <a:bodyPr wrap="square" lIns="72008" tIns="36005" rIns="72008" bIns="36005">
            <a:spAutoFit/>
          </a:bodyPr>
          <a:lstStyle/>
          <a:p>
            <a:r>
              <a:rPr lang="x-none" altLang="en-US" sz="895" dirty="0" smtClean="0">
                <a:solidFill>
                  <a:srgbClr val="5F5F5F"/>
                </a:solidFill>
                <a:latin typeface="微软雅黑" pitchFamily="34" charset="-122"/>
                <a:ea typeface="微软雅黑" pitchFamily="34" charset="-122"/>
                <a:cs typeface="Arial" panose="02080604020202020204" pitchFamily="34" charset="0"/>
              </a:rPr>
              <a:t>2017年暑假留校项目,关于Linux网络编程相关知识的文字界面聊天室</a:t>
            </a:r>
            <a:endParaRPr lang="x-none" altLang="en-US" sz="895" dirty="0">
              <a:solidFill>
                <a:srgbClr val="5F5F5F"/>
              </a:solidFill>
              <a:latin typeface="微软雅黑" pitchFamily="34" charset="-122"/>
              <a:ea typeface="微软雅黑" pitchFamily="34" charset="-122"/>
              <a:cs typeface="Arial" panose="02080604020202020204" pitchFamily="34" charset="0"/>
            </a:endParaRPr>
          </a:p>
        </p:txBody>
      </p:sp>
      <p:sp>
        <p:nvSpPr>
          <p:cNvPr id="734" name="TextBox 35"/>
          <p:cNvSpPr txBox="1"/>
          <p:nvPr/>
        </p:nvSpPr>
        <p:spPr>
          <a:xfrm>
            <a:off x="5652135" y="4725670"/>
            <a:ext cx="1313815" cy="2444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x-none" altLang="zh-CN" sz="1000" dirty="0">
                <a:solidFill>
                  <a:srgbClr val="5F5F5F"/>
                </a:solidFill>
                <a:latin typeface="微软雅黑" pitchFamily="34" charset="-122"/>
                <a:ea typeface="微软雅黑" pitchFamily="34" charset="-122"/>
              </a:rPr>
              <a:t>fujie.me@qq.com</a:t>
            </a:r>
            <a:endParaRPr lang="x-none" altLang="zh-CN" sz="1000" dirty="0">
              <a:solidFill>
                <a:srgbClr val="5F5F5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35" name="TextBox 36"/>
          <p:cNvSpPr txBox="1"/>
          <p:nvPr/>
        </p:nvSpPr>
        <p:spPr>
          <a:xfrm>
            <a:off x="6875814" y="4725582"/>
            <a:ext cx="1433830" cy="2444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000" dirty="0" smtClean="0">
                <a:solidFill>
                  <a:srgbClr val="5F5F5F"/>
                </a:solidFill>
                <a:latin typeface="微软雅黑" pitchFamily="34" charset="-122"/>
                <a:ea typeface="微软雅黑" pitchFamily="34" charset="-122"/>
              </a:rPr>
              <a:t>日期：</a:t>
            </a:r>
            <a:r>
              <a:rPr lang="en-US" altLang="zh-CN" sz="1000" dirty="0" smtClean="0">
                <a:solidFill>
                  <a:srgbClr val="5F5F5F"/>
                </a:solidFill>
                <a:latin typeface="微软雅黑" pitchFamily="34" charset="-122"/>
                <a:ea typeface="微软雅黑" pitchFamily="34" charset="-122"/>
              </a:rPr>
              <a:t>201</a:t>
            </a:r>
            <a:r>
              <a:rPr lang="x-none" altLang="en-US" sz="1000" dirty="0" smtClean="0">
                <a:solidFill>
                  <a:srgbClr val="5F5F5F"/>
                </a:solidFill>
                <a:latin typeface="微软雅黑" pitchFamily="34" charset="-122"/>
                <a:ea typeface="微软雅黑" pitchFamily="34" charset="-122"/>
              </a:rPr>
              <a:t>7</a:t>
            </a:r>
            <a:r>
              <a:rPr lang="zh-CN" altLang="en-US" sz="1000" dirty="0" smtClean="0">
                <a:solidFill>
                  <a:srgbClr val="5F5F5F"/>
                </a:solidFill>
                <a:latin typeface="微软雅黑" pitchFamily="34" charset="-122"/>
                <a:ea typeface="微软雅黑" pitchFamily="34" charset="-122"/>
              </a:rPr>
              <a:t>年</a:t>
            </a:r>
            <a:r>
              <a:rPr lang="x-none" altLang="zh-CN" sz="1000" dirty="0" smtClean="0">
                <a:solidFill>
                  <a:srgbClr val="5F5F5F"/>
                </a:solidFill>
                <a:latin typeface="微软雅黑" pitchFamily="34" charset="-122"/>
                <a:ea typeface="微软雅黑" pitchFamily="34" charset="-122"/>
              </a:rPr>
              <a:t>9</a:t>
            </a:r>
            <a:r>
              <a:rPr lang="zh-CN" altLang="en-US" sz="1000" dirty="0" smtClean="0">
                <a:solidFill>
                  <a:srgbClr val="5F5F5F"/>
                </a:solidFill>
                <a:latin typeface="微软雅黑" pitchFamily="34" charset="-122"/>
                <a:ea typeface="微软雅黑" pitchFamily="34" charset="-122"/>
              </a:rPr>
              <a:t>月</a:t>
            </a:r>
            <a:r>
              <a:rPr lang="x-none" altLang="zh-CN" sz="1000" dirty="0" smtClean="0">
                <a:solidFill>
                  <a:srgbClr val="5F5F5F"/>
                </a:solidFill>
                <a:latin typeface="微软雅黑" pitchFamily="34" charset="-122"/>
                <a:ea typeface="微软雅黑" pitchFamily="34" charset="-122"/>
              </a:rPr>
              <a:t>21</a:t>
            </a:r>
            <a:r>
              <a:rPr lang="zh-CN" altLang="en-US" sz="1000" dirty="0" smtClean="0">
                <a:solidFill>
                  <a:srgbClr val="5F5F5F"/>
                </a:solidFill>
                <a:latin typeface="微软雅黑" pitchFamily="34" charset="-122"/>
                <a:ea typeface="微软雅黑" pitchFamily="34" charset="-122"/>
              </a:rPr>
              <a:t>日</a:t>
            </a:r>
            <a:endParaRPr lang="zh-CN" altLang="en-US" sz="1000" dirty="0">
              <a:solidFill>
                <a:srgbClr val="5F5F5F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6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6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6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6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6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6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6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6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6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6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6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6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6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6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6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6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6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6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6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900"/>
                            </p:stCondLst>
                            <p:childTnLst>
                              <p:par>
                                <p:cTn id="6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7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7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1400"/>
                            </p:stCondLst>
                            <p:childTnLst>
                              <p:par>
                                <p:cTn id="71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7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7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1900"/>
                            </p:stCondLst>
                            <p:childTnLst>
                              <p:par>
                                <p:cTn id="7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7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7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2400"/>
                            </p:stCondLst>
                            <p:childTnLst>
                              <p:par>
                                <p:cTn id="81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7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7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900" decel="100000" fill="hold"/>
                                        <p:tgtEl>
                                          <p:spTgt spid="7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3400"/>
                            </p:stCondLst>
                            <p:childTnLst>
                              <p:par>
                                <p:cTn id="88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1000"/>
                                        <p:tgtEl>
                                          <p:spTgt spid="7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7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900" decel="100000" fill="hold"/>
                                        <p:tgtEl>
                                          <p:spTgt spid="7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6" grpId="0" bldLvl="0" animBg="1"/>
      <p:bldP spid="677" grpId="0" bldLvl="0" animBg="1"/>
      <p:bldP spid="687" grpId="0" bldLvl="0" animBg="1"/>
      <p:bldP spid="688" grpId="0" bldLvl="0" animBg="1"/>
      <p:bldP spid="692" grpId="0" bldLvl="0" animBg="1"/>
      <p:bldP spid="693" grpId="0" bldLvl="0" animBg="1"/>
      <p:bldP spid="732" grpId="0"/>
      <p:bldP spid="733" grpId="0"/>
      <p:bldP spid="734" grpId="0"/>
      <p:bldP spid="73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Text Box 18"/>
          <p:cNvSpPr txBox="1">
            <a:spLocks noChangeArrowheads="1"/>
          </p:cNvSpPr>
          <p:nvPr/>
        </p:nvSpPr>
        <p:spPr bwMode="gray">
          <a:xfrm>
            <a:off x="2879816" y="1223756"/>
            <a:ext cx="3384381" cy="4749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80604020202020204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80604020202020204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80604020202020204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80604020202020204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80604020202020204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80604020202020204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80604020202020204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80604020202020204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80604020202020204" pitchFamily="34" charset="0"/>
                <a:ea typeface="宋体" pitchFamily="2" charset="-122"/>
              </a:defRPr>
            </a:lvl9pPr>
          </a:lstStyle>
          <a:p>
            <a:pPr algn="ctr"/>
            <a:r>
              <a:rPr lang="x-none" altLang="zh-CN" sz="2500" dirty="0" smtClean="0">
                <a:solidFill>
                  <a:srgbClr val="333333"/>
                </a:solidFill>
                <a:latin typeface="微软雅黑" pitchFamily="34" charset="-122"/>
                <a:ea typeface="微软雅黑" pitchFamily="34" charset="-122"/>
              </a:rPr>
              <a:t>项目中JSON的应用</a:t>
            </a:r>
            <a:endParaRPr lang="x-none" altLang="zh-CN" sz="2500" dirty="0">
              <a:solidFill>
                <a:srgbClr val="333333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88" name="直接连接符​​ 14"/>
          <p:cNvCxnSpPr/>
          <p:nvPr/>
        </p:nvCxnSpPr>
        <p:spPr>
          <a:xfrm>
            <a:off x="2441101" y="1700810"/>
            <a:ext cx="4261813" cy="0"/>
          </a:xfrm>
          <a:prstGeom prst="line">
            <a:avLst/>
          </a:prstGeom>
          <a:ln w="9525">
            <a:solidFill>
              <a:srgbClr val="333333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空心弧 3"/>
          <p:cNvSpPr/>
          <p:nvPr/>
        </p:nvSpPr>
        <p:spPr>
          <a:xfrm rot="5400000">
            <a:off x="386027" y="2264107"/>
            <a:ext cx="3142983" cy="2924718"/>
          </a:xfrm>
          <a:prstGeom prst="blockArc">
            <a:avLst>
              <a:gd name="adj1" fmla="val 10897210"/>
              <a:gd name="adj2" fmla="val 6953"/>
              <a:gd name="adj3" fmla="val 1246"/>
            </a:avLst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1" tIns="45716" rIns="91431" bIns="45716" anchor="ctr"/>
          <a:lstStyle/>
          <a:p>
            <a:pPr algn="ctr" defTabSz="913765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490">
              <a:solidFill>
                <a:prstClr val="black"/>
              </a:solidFill>
              <a:latin typeface="+mj-ea"/>
              <a:ea typeface="+mj-ea"/>
              <a:cs typeface="Arial" panose="02080604020202020204" pitchFamily="34" charset="0"/>
            </a:endParaRPr>
          </a:p>
        </p:txBody>
      </p:sp>
      <p:cxnSp>
        <p:nvCxnSpPr>
          <p:cNvPr id="5" name="直接连接符 4"/>
          <p:cNvCxnSpPr/>
          <p:nvPr/>
        </p:nvCxnSpPr>
        <p:spPr bwMode="auto">
          <a:xfrm>
            <a:off x="2566931" y="2349337"/>
            <a:ext cx="1441452" cy="0"/>
          </a:xfrm>
          <a:prstGeom prst="line">
            <a:avLst/>
          </a:prstGeom>
          <a:ln w="12700">
            <a:solidFill>
              <a:srgbClr val="9DA8B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连接符 5"/>
          <p:cNvCxnSpPr/>
          <p:nvPr/>
        </p:nvCxnSpPr>
        <p:spPr bwMode="auto">
          <a:xfrm>
            <a:off x="2616578" y="5139982"/>
            <a:ext cx="1439865" cy="0"/>
          </a:xfrm>
          <a:prstGeom prst="line">
            <a:avLst/>
          </a:prstGeom>
          <a:ln w="12700">
            <a:solidFill>
              <a:srgbClr val="9DA8B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/>
        </p:nvCxnSpPr>
        <p:spPr bwMode="auto">
          <a:xfrm>
            <a:off x="3438551" y="3295691"/>
            <a:ext cx="1334135" cy="0"/>
          </a:xfrm>
          <a:prstGeom prst="line">
            <a:avLst/>
          </a:prstGeom>
          <a:ln w="12700">
            <a:solidFill>
              <a:srgbClr val="9DA8B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7"/>
          <p:cNvCxnSpPr>
            <a:endCxn id="34" idx="2"/>
          </p:cNvCxnSpPr>
          <p:nvPr/>
        </p:nvCxnSpPr>
        <p:spPr bwMode="auto">
          <a:xfrm>
            <a:off x="3294068" y="4280687"/>
            <a:ext cx="1440702" cy="0"/>
          </a:xfrm>
          <a:prstGeom prst="line">
            <a:avLst/>
          </a:prstGeom>
          <a:ln w="12700">
            <a:solidFill>
              <a:srgbClr val="9DA8B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矩形 8"/>
          <p:cNvSpPr/>
          <p:nvPr/>
        </p:nvSpPr>
        <p:spPr>
          <a:xfrm>
            <a:off x="4961389" y="1993983"/>
            <a:ext cx="943610" cy="320675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r>
              <a:rPr lang="x-none" altLang="zh-CN" sz="1500" dirty="0">
                <a:solidFill>
                  <a:schemeClr val="accent1"/>
                </a:solidFill>
                <a:latin typeface="+mj-ea"/>
                <a:ea typeface="+mj-ea"/>
              </a:rPr>
              <a:t>发送请求</a:t>
            </a:r>
            <a:endParaRPr lang="x-none" altLang="zh-CN" sz="1500" dirty="0">
              <a:solidFill>
                <a:schemeClr val="accent1"/>
              </a:solidFill>
              <a:latin typeface="+mj-ea"/>
              <a:ea typeface="+mj-ea"/>
            </a:endParaRPr>
          </a:p>
        </p:txBody>
      </p:sp>
      <p:sp>
        <p:nvSpPr>
          <p:cNvPr id="10" name="矩形 47"/>
          <p:cNvSpPr>
            <a:spLocks noChangeArrowheads="1"/>
          </p:cNvSpPr>
          <p:nvPr/>
        </p:nvSpPr>
        <p:spPr bwMode="auto">
          <a:xfrm>
            <a:off x="4932047" y="2226711"/>
            <a:ext cx="3043243" cy="547370"/>
          </a:xfrm>
          <a:prstGeom prst="rect">
            <a:avLst/>
          </a:prstGeom>
          <a:noFill/>
          <a:ln>
            <a:noFill/>
          </a:ln>
        </p:spPr>
        <p:txBody>
          <a:bodyPr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80604020202020204" pitchFamily="34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80604020202020204" pitchFamily="34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80604020202020204" pitchFamily="34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80604020202020204" pitchFamily="34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80604020202020204" pitchFamily="34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80604020202020204" pitchFamily="34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80604020202020204" pitchFamily="34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80604020202020204" pitchFamily="34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80604020202020204" pitchFamily="34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lnSpc>
                <a:spcPct val="150000"/>
              </a:lnSpc>
              <a:buFont typeface="Arial" panose="02080604020202020204" pitchFamily="34" charset="0"/>
              <a:buNone/>
            </a:pPr>
            <a:r>
              <a:rPr lang="x-none" sz="1000" dirty="0">
                <a:solidFill>
                  <a:prstClr val="black"/>
                </a:solidFill>
                <a:latin typeface="+mj-ea"/>
                <a:ea typeface="+mj-ea"/>
              </a:rPr>
              <a:t>客户端向服务器进行任何请求时都向服务器发送一个JSON字符串,服务器收到后解析,并处理</a:t>
            </a:r>
            <a:endParaRPr lang="x-none" sz="1000" dirty="0">
              <a:solidFill>
                <a:prstClr val="black"/>
              </a:solidFill>
              <a:latin typeface="+mj-ea"/>
              <a:ea typeface="+mj-ea"/>
            </a:endParaRPr>
          </a:p>
        </p:txBody>
      </p:sp>
      <p:sp>
        <p:nvSpPr>
          <p:cNvPr id="12" name="椭圆 11"/>
          <p:cNvSpPr/>
          <p:nvPr/>
        </p:nvSpPr>
        <p:spPr>
          <a:xfrm>
            <a:off x="600075" y="2594610"/>
            <a:ext cx="2259330" cy="2259330"/>
          </a:xfrm>
          <a:prstGeom prst="ellipse">
            <a:avLst/>
          </a:prstGeom>
          <a:solidFill>
            <a:srgbClr val="CCD0D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3765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white"/>
              </a:solidFill>
              <a:latin typeface="+mj-ea"/>
              <a:ea typeface="+mj-ea"/>
              <a:cs typeface="Arial" panose="02080604020202020204" pitchFamily="34" charset="0"/>
            </a:endParaRPr>
          </a:p>
        </p:txBody>
      </p:sp>
      <p:sp>
        <p:nvSpPr>
          <p:cNvPr id="14" name="椭圆 13"/>
          <p:cNvSpPr/>
          <p:nvPr/>
        </p:nvSpPr>
        <p:spPr>
          <a:xfrm>
            <a:off x="2339755" y="2132859"/>
            <a:ext cx="373311" cy="373311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solidFill>
                  <a:prstClr val="white"/>
                </a:solidFill>
                <a:latin typeface="+mj-ea"/>
                <a:ea typeface="+mj-ea"/>
              </a:rPr>
              <a:t>1</a:t>
            </a:r>
            <a:endParaRPr lang="zh-CN" altLang="en-US" dirty="0">
              <a:solidFill>
                <a:prstClr val="white"/>
              </a:solidFill>
              <a:latin typeface="+mj-ea"/>
              <a:ea typeface="+mj-ea"/>
            </a:endParaRPr>
          </a:p>
        </p:txBody>
      </p:sp>
      <p:sp>
        <p:nvSpPr>
          <p:cNvPr id="15" name="椭圆 14"/>
          <p:cNvSpPr/>
          <p:nvPr/>
        </p:nvSpPr>
        <p:spPr>
          <a:xfrm>
            <a:off x="3131845" y="3093782"/>
            <a:ext cx="373311" cy="373311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solidFill>
                  <a:prstClr val="white"/>
                </a:solidFill>
                <a:latin typeface="+mj-ea"/>
                <a:ea typeface="+mj-ea"/>
              </a:rPr>
              <a:t>2</a:t>
            </a:r>
            <a:endParaRPr lang="zh-CN" altLang="en-US" dirty="0">
              <a:solidFill>
                <a:prstClr val="white"/>
              </a:solidFill>
              <a:latin typeface="+mj-ea"/>
              <a:ea typeface="+mj-ea"/>
            </a:endParaRPr>
          </a:p>
        </p:txBody>
      </p:sp>
      <p:sp>
        <p:nvSpPr>
          <p:cNvPr id="16" name="椭圆 15"/>
          <p:cNvSpPr/>
          <p:nvPr/>
        </p:nvSpPr>
        <p:spPr>
          <a:xfrm>
            <a:off x="3110905" y="4076177"/>
            <a:ext cx="373311" cy="373311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solidFill>
                  <a:prstClr val="white"/>
                </a:solidFill>
                <a:latin typeface="+mj-ea"/>
                <a:ea typeface="+mj-ea"/>
              </a:rPr>
              <a:t>3</a:t>
            </a:r>
            <a:endParaRPr lang="zh-CN" altLang="en-US" dirty="0">
              <a:solidFill>
                <a:prstClr val="white"/>
              </a:solidFill>
              <a:latin typeface="+mj-ea"/>
              <a:ea typeface="+mj-ea"/>
            </a:endParaRPr>
          </a:p>
        </p:txBody>
      </p:sp>
      <p:sp>
        <p:nvSpPr>
          <p:cNvPr id="17" name="椭圆 16"/>
          <p:cNvSpPr/>
          <p:nvPr/>
        </p:nvSpPr>
        <p:spPr>
          <a:xfrm>
            <a:off x="2339755" y="4926384"/>
            <a:ext cx="373311" cy="373311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solidFill>
                  <a:prstClr val="white"/>
                </a:solidFill>
                <a:latin typeface="+mj-ea"/>
                <a:ea typeface="+mj-ea"/>
              </a:rPr>
              <a:t>4</a:t>
            </a:r>
            <a:endParaRPr lang="zh-CN" altLang="en-US" dirty="0">
              <a:solidFill>
                <a:prstClr val="white"/>
              </a:solidFill>
              <a:latin typeface="+mj-ea"/>
              <a:ea typeface="+mj-ea"/>
            </a:endParaRPr>
          </a:p>
        </p:txBody>
      </p:sp>
      <p:grpSp>
        <p:nvGrpSpPr>
          <p:cNvPr id="19" name="组合 18"/>
          <p:cNvGrpSpPr/>
          <p:nvPr/>
        </p:nvGrpSpPr>
        <p:grpSpPr>
          <a:xfrm rot="0">
            <a:off x="3989705" y="1922145"/>
            <a:ext cx="859155" cy="859155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23" name="同心圆 22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black"/>
                </a:solidFill>
                <a:latin typeface="+mj-ea"/>
                <a:ea typeface="+mj-ea"/>
              </a:endParaRPr>
            </a:p>
          </p:txBody>
        </p:sp>
        <p:sp>
          <p:nvSpPr>
            <p:cNvPr id="24" name="椭圆 23"/>
            <p:cNvSpPr/>
            <p:nvPr/>
          </p:nvSpPr>
          <p:spPr>
            <a:xfrm>
              <a:off x="392112" y="760412"/>
              <a:ext cx="3825876" cy="3825876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26" name="组合 25"/>
          <p:cNvGrpSpPr/>
          <p:nvPr/>
        </p:nvGrpSpPr>
        <p:grpSpPr>
          <a:xfrm rot="0">
            <a:off x="4685030" y="2805430"/>
            <a:ext cx="859155" cy="859155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28" name="同心圆 27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black"/>
                </a:solidFill>
                <a:latin typeface="+mj-ea"/>
                <a:ea typeface="+mj-ea"/>
              </a:endParaRPr>
            </a:p>
          </p:txBody>
        </p:sp>
        <p:sp>
          <p:nvSpPr>
            <p:cNvPr id="29" name="椭圆 28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31" name="组合 30"/>
          <p:cNvGrpSpPr/>
          <p:nvPr/>
        </p:nvGrpSpPr>
        <p:grpSpPr>
          <a:xfrm rot="0">
            <a:off x="4716145" y="3851275"/>
            <a:ext cx="859155" cy="859155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33" name="同心圆 32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black"/>
                </a:solidFill>
                <a:latin typeface="+mj-ea"/>
                <a:ea typeface="+mj-ea"/>
              </a:endParaRPr>
            </a:p>
          </p:txBody>
        </p:sp>
        <p:sp>
          <p:nvSpPr>
            <p:cNvPr id="34" name="椭圆 33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36" name="组合 35"/>
          <p:cNvGrpSpPr/>
          <p:nvPr/>
        </p:nvGrpSpPr>
        <p:grpSpPr>
          <a:xfrm rot="0">
            <a:off x="3996690" y="4721860"/>
            <a:ext cx="859155" cy="859155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38" name="同心圆 37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black"/>
                </a:solidFill>
                <a:latin typeface="+mj-ea"/>
                <a:ea typeface="+mj-ea"/>
              </a:endParaRPr>
            </a:p>
          </p:txBody>
        </p:sp>
        <p:sp>
          <p:nvSpPr>
            <p:cNvPr id="39" name="椭圆 38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latin typeface="+mj-ea"/>
                <a:ea typeface="+mj-ea"/>
              </a:endParaRPr>
            </a:p>
          </p:txBody>
        </p:sp>
      </p:grpSp>
      <p:sp>
        <p:nvSpPr>
          <p:cNvPr id="40" name="矩形 39"/>
          <p:cNvSpPr/>
          <p:nvPr/>
        </p:nvSpPr>
        <p:spPr>
          <a:xfrm>
            <a:off x="5609462" y="2854319"/>
            <a:ext cx="943610" cy="320675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r>
              <a:rPr lang="x-none" altLang="zh-CN" sz="1500" dirty="0">
                <a:solidFill>
                  <a:schemeClr val="accent2"/>
                </a:solidFill>
                <a:latin typeface="+mj-ea"/>
                <a:ea typeface="+mj-ea"/>
              </a:rPr>
              <a:t>结果反馈</a:t>
            </a:r>
            <a:endParaRPr lang="x-none" altLang="zh-CN" sz="1500" dirty="0">
              <a:solidFill>
                <a:schemeClr val="accent2"/>
              </a:solidFill>
              <a:latin typeface="+mj-ea"/>
              <a:ea typeface="+mj-ea"/>
            </a:endParaRPr>
          </a:p>
        </p:txBody>
      </p:sp>
      <p:sp>
        <p:nvSpPr>
          <p:cNvPr id="41" name="矩形 47"/>
          <p:cNvSpPr>
            <a:spLocks noChangeArrowheads="1"/>
          </p:cNvSpPr>
          <p:nvPr/>
        </p:nvSpPr>
        <p:spPr bwMode="auto">
          <a:xfrm>
            <a:off x="5580120" y="3087047"/>
            <a:ext cx="3043243" cy="547370"/>
          </a:xfrm>
          <a:prstGeom prst="rect">
            <a:avLst/>
          </a:prstGeom>
          <a:noFill/>
          <a:ln>
            <a:noFill/>
          </a:ln>
        </p:spPr>
        <p:txBody>
          <a:bodyPr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80604020202020204" pitchFamily="34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80604020202020204" pitchFamily="34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80604020202020204" pitchFamily="34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80604020202020204" pitchFamily="34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80604020202020204" pitchFamily="34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80604020202020204" pitchFamily="34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80604020202020204" pitchFamily="34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80604020202020204" pitchFamily="34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80604020202020204" pitchFamily="34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lnSpc>
                <a:spcPct val="150000"/>
              </a:lnSpc>
              <a:buFont typeface="Arial" panose="02080604020202020204" pitchFamily="34" charset="0"/>
              <a:buNone/>
            </a:pPr>
            <a:r>
              <a:rPr lang="x-none" sz="1000" dirty="0">
                <a:solidFill>
                  <a:prstClr val="black"/>
                </a:solidFill>
                <a:latin typeface="+mj-ea"/>
                <a:ea typeface="+mj-ea"/>
              </a:rPr>
              <a:t>服务器将来自客户端的请求处理完成后会回发一个JSON字符串,表明执行结果,或者错误原因等</a:t>
            </a:r>
            <a:endParaRPr lang="x-none" sz="1000" dirty="0">
              <a:solidFill>
                <a:prstClr val="black"/>
              </a:solidFill>
              <a:latin typeface="+mj-ea"/>
              <a:ea typeface="+mj-ea"/>
            </a:endParaRPr>
          </a:p>
        </p:txBody>
      </p:sp>
      <p:sp>
        <p:nvSpPr>
          <p:cNvPr id="42" name="矩形 41"/>
          <p:cNvSpPr/>
          <p:nvPr/>
        </p:nvSpPr>
        <p:spPr>
          <a:xfrm>
            <a:off x="5684020" y="3885296"/>
            <a:ext cx="943610" cy="320675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r>
              <a:rPr lang="x-none" altLang="zh-CN" sz="1500" dirty="0">
                <a:solidFill>
                  <a:schemeClr val="accent3"/>
                </a:solidFill>
                <a:latin typeface="+mj-ea"/>
                <a:ea typeface="+mj-ea"/>
              </a:rPr>
              <a:t>文件传输</a:t>
            </a:r>
            <a:endParaRPr lang="x-none" altLang="zh-CN" sz="1500" dirty="0">
              <a:solidFill>
                <a:schemeClr val="accent3"/>
              </a:solidFill>
              <a:latin typeface="+mj-ea"/>
              <a:ea typeface="+mj-ea"/>
            </a:endParaRPr>
          </a:p>
        </p:txBody>
      </p:sp>
      <p:sp>
        <p:nvSpPr>
          <p:cNvPr id="43" name="矩形 47"/>
          <p:cNvSpPr>
            <a:spLocks noChangeArrowheads="1"/>
          </p:cNvSpPr>
          <p:nvPr/>
        </p:nvSpPr>
        <p:spPr bwMode="auto">
          <a:xfrm>
            <a:off x="5654678" y="4118024"/>
            <a:ext cx="3043243" cy="547370"/>
          </a:xfrm>
          <a:prstGeom prst="rect">
            <a:avLst/>
          </a:prstGeom>
          <a:noFill/>
          <a:ln>
            <a:noFill/>
          </a:ln>
        </p:spPr>
        <p:txBody>
          <a:bodyPr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80604020202020204" pitchFamily="34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80604020202020204" pitchFamily="34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80604020202020204" pitchFamily="34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80604020202020204" pitchFamily="34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80604020202020204" pitchFamily="34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80604020202020204" pitchFamily="34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80604020202020204" pitchFamily="34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80604020202020204" pitchFamily="34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80604020202020204" pitchFamily="34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lnSpc>
                <a:spcPct val="150000"/>
              </a:lnSpc>
              <a:buFont typeface="Arial" panose="02080604020202020204" pitchFamily="34" charset="0"/>
              <a:buNone/>
            </a:pPr>
            <a:r>
              <a:rPr lang="x-none" sz="1000" dirty="0">
                <a:solidFill>
                  <a:prstClr val="black"/>
                </a:solidFill>
                <a:latin typeface="+mj-ea"/>
                <a:ea typeface="+mj-ea"/>
              </a:rPr>
              <a:t>在文件传输过程中依然采用JSON字符串的方式发送,后面第5部分会详细说到</a:t>
            </a:r>
            <a:endParaRPr lang="x-none" sz="1000" dirty="0">
              <a:solidFill>
                <a:prstClr val="black"/>
              </a:solidFill>
              <a:latin typeface="+mj-ea"/>
              <a:ea typeface="+mj-ea"/>
            </a:endParaRPr>
          </a:p>
        </p:txBody>
      </p:sp>
      <p:sp>
        <p:nvSpPr>
          <p:cNvPr id="44" name="矩形 43"/>
          <p:cNvSpPr/>
          <p:nvPr/>
        </p:nvSpPr>
        <p:spPr>
          <a:xfrm>
            <a:off x="5009024" y="4829716"/>
            <a:ext cx="943610" cy="320675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r>
              <a:rPr lang="x-none" altLang="zh-CN" sz="1500" dirty="0">
                <a:solidFill>
                  <a:schemeClr val="accent4"/>
                </a:solidFill>
                <a:latin typeface="+mj-ea"/>
                <a:ea typeface="+mj-ea"/>
              </a:rPr>
              <a:t>配置文件</a:t>
            </a:r>
            <a:endParaRPr lang="x-none" altLang="zh-CN" sz="1500" dirty="0">
              <a:solidFill>
                <a:schemeClr val="accent4"/>
              </a:solidFill>
              <a:latin typeface="+mj-ea"/>
              <a:ea typeface="+mj-ea"/>
            </a:endParaRPr>
          </a:p>
        </p:txBody>
      </p:sp>
      <p:sp>
        <p:nvSpPr>
          <p:cNvPr id="45" name="矩形 47"/>
          <p:cNvSpPr>
            <a:spLocks noChangeArrowheads="1"/>
          </p:cNvSpPr>
          <p:nvPr/>
        </p:nvSpPr>
        <p:spPr bwMode="auto">
          <a:xfrm>
            <a:off x="4979682" y="5062444"/>
            <a:ext cx="3043243" cy="547370"/>
          </a:xfrm>
          <a:prstGeom prst="rect">
            <a:avLst/>
          </a:prstGeom>
          <a:noFill/>
          <a:ln>
            <a:noFill/>
          </a:ln>
        </p:spPr>
        <p:txBody>
          <a:bodyPr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80604020202020204" pitchFamily="34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80604020202020204" pitchFamily="34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80604020202020204" pitchFamily="34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80604020202020204" pitchFamily="34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80604020202020204" pitchFamily="34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80604020202020204" pitchFamily="34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80604020202020204" pitchFamily="34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80604020202020204" pitchFamily="34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80604020202020204" pitchFamily="34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lnSpc>
                <a:spcPct val="150000"/>
              </a:lnSpc>
              <a:buFont typeface="Arial" panose="02080604020202020204" pitchFamily="34" charset="0"/>
              <a:buNone/>
            </a:pPr>
            <a:r>
              <a:rPr lang="x-none" sz="1000" dirty="0">
                <a:solidFill>
                  <a:prstClr val="black"/>
                </a:solidFill>
                <a:latin typeface="+mj-ea"/>
                <a:ea typeface="+mj-ea"/>
              </a:rPr>
              <a:t>将服务器配置信息(如数据库地址,数据库名,服务器端口)等,以JSON字符串形式写入配置文件</a:t>
            </a:r>
            <a:endParaRPr lang="x-none" sz="1000" dirty="0">
              <a:solidFill>
                <a:prstClr val="black"/>
              </a:solidFill>
              <a:latin typeface="+mj-ea"/>
              <a:ea typeface="+mj-ea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31850" y="2785110"/>
            <a:ext cx="1818640" cy="1818640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4283710" y="2132965"/>
            <a:ext cx="283210" cy="49085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p>
            <a:r>
              <a:rPr lang="x-none" altLang="zh-CN" sz="3200" b="1" dirty="0" smtClean="0">
                <a:solidFill>
                  <a:schemeClr val="accent6"/>
                </a:solidFill>
                <a:latin typeface="微软雅黑" pitchFamily="34" charset="-122"/>
                <a:ea typeface="微软雅黑" pitchFamily="34" charset="-122"/>
              </a:rPr>
              <a:t>S</a:t>
            </a:r>
            <a:endParaRPr lang="x-none" altLang="zh-CN" sz="3200" b="1" dirty="0" smtClean="0">
              <a:solidFill>
                <a:schemeClr val="accent6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7" name="文本框 46"/>
          <p:cNvSpPr txBox="1"/>
          <p:nvPr/>
        </p:nvSpPr>
        <p:spPr>
          <a:xfrm>
            <a:off x="5003800" y="4077335"/>
            <a:ext cx="283210" cy="49085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p>
            <a:r>
              <a:rPr lang="x-none" altLang="zh-CN" sz="3200" b="1" dirty="0" smtClean="0">
                <a:solidFill>
                  <a:schemeClr val="accent6"/>
                </a:solidFill>
                <a:latin typeface="微软雅黑" pitchFamily="34" charset="-122"/>
                <a:ea typeface="微软雅黑" pitchFamily="34" charset="-122"/>
              </a:rPr>
              <a:t>F</a:t>
            </a:r>
            <a:endParaRPr lang="x-none" altLang="zh-CN" sz="3200" b="1" dirty="0" smtClean="0">
              <a:solidFill>
                <a:schemeClr val="accent6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8" name="文本框 47"/>
          <p:cNvSpPr txBox="1"/>
          <p:nvPr/>
        </p:nvSpPr>
        <p:spPr>
          <a:xfrm>
            <a:off x="5003800" y="2997200"/>
            <a:ext cx="283210" cy="49085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p>
            <a:r>
              <a:rPr lang="x-none" altLang="zh-CN" sz="3200" b="1" dirty="0" smtClean="0">
                <a:solidFill>
                  <a:schemeClr val="accent6"/>
                </a:solidFill>
                <a:latin typeface="微软雅黑" pitchFamily="34" charset="-122"/>
                <a:ea typeface="微软雅黑" pitchFamily="34" charset="-122"/>
              </a:rPr>
              <a:t>R</a:t>
            </a:r>
            <a:endParaRPr lang="x-none" altLang="zh-CN" sz="3200" b="1" dirty="0" smtClean="0">
              <a:solidFill>
                <a:schemeClr val="accent6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9" name="文本框 48"/>
          <p:cNvSpPr txBox="1"/>
          <p:nvPr/>
        </p:nvSpPr>
        <p:spPr>
          <a:xfrm>
            <a:off x="4283710" y="4941570"/>
            <a:ext cx="283210" cy="49085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p>
            <a:r>
              <a:rPr lang="x-none" altLang="zh-CN" sz="3200" b="1" dirty="0" smtClean="0">
                <a:solidFill>
                  <a:schemeClr val="accent6"/>
                </a:solidFill>
                <a:latin typeface="微软雅黑" pitchFamily="34" charset="-122"/>
                <a:ea typeface="微软雅黑" pitchFamily="34" charset="-122"/>
              </a:rPr>
              <a:t>C</a:t>
            </a:r>
            <a:endParaRPr lang="x-none" altLang="zh-CN" sz="3200" b="1" dirty="0" smtClean="0">
              <a:solidFill>
                <a:schemeClr val="accent6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pull dir="r"/>
      </p:transition>
    </mc:Choice>
    <mc:Fallback>
      <p:transition>
        <p:pull dir="r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3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000"/>
                            </p:stCondLst>
                            <p:childTnLst>
                              <p:par>
                                <p:cTn id="4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500"/>
                            </p:stCondLst>
                            <p:childTnLst>
                              <p:par>
                                <p:cTn id="5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4000"/>
                            </p:stCondLst>
                            <p:childTnLst>
                              <p:par>
                                <p:cTn id="6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4500"/>
                            </p:stCondLst>
                            <p:childTnLst>
                              <p:par>
                                <p:cTn id="6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4" grpId="0" bldLvl="0" animBg="1"/>
      <p:bldP spid="15" grpId="0" bldLvl="0" animBg="1"/>
      <p:bldP spid="16" grpId="0" bldLvl="0" animBg="1"/>
      <p:bldP spid="17" grpId="0" bldLvl="0" animBg="1"/>
      <p:bldP spid="40" grpId="0"/>
      <p:bldP spid="41" grpId="0"/>
      <p:bldP spid="42" grpId="0"/>
      <p:bldP spid="43" grpId="0"/>
      <p:bldP spid="44" grpId="0"/>
      <p:bldP spid="4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3851928" y="2564908"/>
            <a:ext cx="1651635" cy="10693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/>
            <a:r>
              <a:rPr lang="zh-CN" altLang="en-US" sz="1400" b="1" dirty="0" smtClean="0">
                <a:solidFill>
                  <a:srgbClr val="080808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zh-CN" altLang="en-US" sz="2800" b="1" dirty="0" smtClean="0">
                <a:solidFill>
                  <a:srgbClr val="080808"/>
                </a:solidFill>
                <a:latin typeface="微软雅黑" pitchFamily="34" charset="-122"/>
                <a:ea typeface="微软雅黑" pitchFamily="34" charset="-122"/>
              </a:rPr>
              <a:t>第</a:t>
            </a:r>
            <a:r>
              <a:rPr lang="x-none" altLang="zh-CN" sz="2800" b="1" dirty="0" smtClean="0">
                <a:solidFill>
                  <a:srgbClr val="080808"/>
                </a:solidFill>
                <a:latin typeface="微软雅黑" pitchFamily="34" charset="-122"/>
                <a:ea typeface="微软雅黑" pitchFamily="34" charset="-122"/>
              </a:rPr>
              <a:t>四</a:t>
            </a:r>
            <a:r>
              <a:rPr lang="zh-CN" altLang="en-US" sz="2800" b="1" dirty="0" smtClean="0">
                <a:solidFill>
                  <a:srgbClr val="080808"/>
                </a:solidFill>
                <a:latin typeface="微软雅黑" pitchFamily="34" charset="-122"/>
                <a:ea typeface="微软雅黑" pitchFamily="34" charset="-122"/>
              </a:rPr>
              <a:t>部分</a:t>
            </a:r>
            <a:endParaRPr lang="en-US" altLang="zh-CN" sz="2800" b="1" dirty="0">
              <a:solidFill>
                <a:srgbClr val="080808"/>
              </a:solidFill>
              <a:latin typeface="微软雅黑" pitchFamily="34" charset="-122"/>
              <a:ea typeface="微软雅黑" pitchFamily="34" charset="-122"/>
            </a:endParaRPr>
          </a:p>
          <a:p>
            <a:pPr marL="0" lvl="1" algn="ctr"/>
            <a:r>
              <a:rPr lang="x-none" sz="3600" b="1" dirty="0" smtClean="0">
                <a:solidFill>
                  <a:schemeClr val="accent3"/>
                </a:solidFill>
                <a:latin typeface="微软雅黑" pitchFamily="34" charset="-122"/>
                <a:ea typeface="微软雅黑" pitchFamily="34" charset="-122"/>
              </a:rPr>
              <a:t>数据库</a:t>
            </a:r>
            <a:endParaRPr lang="x-none" sz="3600" b="1" dirty="0" smtClean="0">
              <a:solidFill>
                <a:schemeClr val="accent3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13" name="直接连接符 12"/>
          <p:cNvCxnSpPr/>
          <p:nvPr/>
        </p:nvCxnSpPr>
        <p:spPr>
          <a:xfrm flipV="1">
            <a:off x="3635901" y="2492900"/>
            <a:ext cx="0" cy="1924427"/>
          </a:xfrm>
          <a:prstGeom prst="line">
            <a:avLst/>
          </a:prstGeom>
          <a:ln w="12700">
            <a:solidFill>
              <a:srgbClr val="080808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2317899" y="4086986"/>
            <a:ext cx="902847" cy="24574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1600" dirty="0" smtClean="0">
                <a:solidFill>
                  <a:srgbClr val="080808"/>
                </a:solidFill>
                <a:latin typeface="微软雅黑" pitchFamily="34" charset="-122"/>
                <a:ea typeface="微软雅黑" pitchFamily="34" charset="-122"/>
              </a:rPr>
              <a:t>PART 0</a:t>
            </a:r>
            <a:r>
              <a:rPr lang="x-none" altLang="en-US" sz="1600" dirty="0" smtClean="0">
                <a:solidFill>
                  <a:srgbClr val="080808"/>
                </a:solidFill>
                <a:latin typeface="微软雅黑" pitchFamily="34" charset="-122"/>
                <a:ea typeface="微软雅黑" pitchFamily="34" charset="-122"/>
              </a:rPr>
              <a:t>4</a:t>
            </a:r>
            <a:endParaRPr lang="x-none" altLang="en-US" sz="1600" dirty="0" smtClean="0">
              <a:solidFill>
                <a:srgbClr val="080808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2123731" y="2564910"/>
            <a:ext cx="1197177" cy="1197177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8" name="同心圆 17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80808"/>
                </a:solidFill>
                <a:latin typeface="微软雅黑" pitchFamily="34" charset="-122"/>
              </a:endParaRPr>
            </a:p>
          </p:txBody>
        </p:sp>
        <p:sp>
          <p:nvSpPr>
            <p:cNvPr id="19" name="椭圆 18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80808"/>
                </a:solidFill>
                <a:latin typeface="微软雅黑" pitchFamily="34" charset="-122"/>
              </a:endParaRPr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3948598" y="3645029"/>
            <a:ext cx="1027884" cy="243840"/>
          </a:xfrm>
          <a:prstGeom prst="rect">
            <a:avLst/>
          </a:prstGeom>
          <a:noFill/>
        </p:spPr>
        <p:txBody>
          <a:bodyPr wrap="square" lIns="60469" tIns="30235" rIns="60469" bIns="30235" rtlCol="0">
            <a:spAutoFit/>
          </a:bodyPr>
          <a:lstStyle/>
          <a:p>
            <a:r>
              <a:rPr lang="en-US" altLang="zh-CN" sz="1200" dirty="0" smtClean="0">
                <a:solidFill>
                  <a:srgbClr val="080808"/>
                </a:solidFill>
                <a:latin typeface="微软雅黑" pitchFamily="34" charset="-122"/>
                <a:ea typeface="微软雅黑" pitchFamily="34" charset="-122"/>
              </a:rPr>
              <a:t>※ </a:t>
            </a:r>
            <a:r>
              <a:rPr lang="x-none" altLang="en-US" sz="1200" dirty="0" smtClean="0">
                <a:solidFill>
                  <a:srgbClr val="080808"/>
                </a:solidFill>
                <a:latin typeface="微软雅黑" pitchFamily="34" charset="-122"/>
                <a:ea typeface="微软雅黑" pitchFamily="34" charset="-122"/>
              </a:rPr>
              <a:t>直观</a:t>
            </a:r>
            <a:endParaRPr lang="x-none" altLang="en-US" sz="1200" dirty="0" smtClean="0">
              <a:solidFill>
                <a:srgbClr val="080808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5001270" y="3645029"/>
            <a:ext cx="985237" cy="243840"/>
          </a:xfrm>
          <a:prstGeom prst="rect">
            <a:avLst/>
          </a:prstGeom>
          <a:noFill/>
        </p:spPr>
        <p:txBody>
          <a:bodyPr wrap="square" lIns="60469" tIns="30235" rIns="60469" bIns="30235" rtlCol="0">
            <a:spAutoFit/>
          </a:bodyPr>
          <a:lstStyle/>
          <a:p>
            <a:r>
              <a:rPr lang="en-US" altLang="zh-CN" sz="1200" dirty="0" smtClean="0">
                <a:solidFill>
                  <a:srgbClr val="080808"/>
                </a:solidFill>
                <a:latin typeface="微软雅黑" pitchFamily="34" charset="-122"/>
                <a:ea typeface="微软雅黑" pitchFamily="34" charset="-122"/>
              </a:rPr>
              <a:t>※ </a:t>
            </a:r>
            <a:r>
              <a:rPr lang="x-none" altLang="en-US" sz="1200" dirty="0" smtClean="0">
                <a:solidFill>
                  <a:srgbClr val="080808"/>
                </a:solidFill>
                <a:latin typeface="微软雅黑" pitchFamily="34" charset="-122"/>
                <a:ea typeface="微软雅黑" pitchFamily="34" charset="-122"/>
              </a:rPr>
              <a:t>高效</a:t>
            </a:r>
            <a:endParaRPr lang="x-none" altLang="en-US" sz="1200" dirty="0" smtClean="0">
              <a:solidFill>
                <a:srgbClr val="080808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6011298" y="3645029"/>
            <a:ext cx="1027884" cy="243840"/>
          </a:xfrm>
          <a:prstGeom prst="rect">
            <a:avLst/>
          </a:prstGeom>
          <a:noFill/>
        </p:spPr>
        <p:txBody>
          <a:bodyPr wrap="square" lIns="60469" tIns="30235" rIns="60469" bIns="30235" rtlCol="0">
            <a:spAutoFit/>
          </a:bodyPr>
          <a:lstStyle/>
          <a:p>
            <a:r>
              <a:rPr lang="en-US" altLang="zh-CN" sz="1200" dirty="0" smtClean="0">
                <a:solidFill>
                  <a:srgbClr val="080808"/>
                </a:solidFill>
                <a:latin typeface="微软雅黑" pitchFamily="34" charset="-122"/>
                <a:ea typeface="微软雅黑" pitchFamily="34" charset="-122"/>
              </a:rPr>
              <a:t>※ </a:t>
            </a:r>
            <a:r>
              <a:rPr lang="x-none" altLang="en-US" sz="1200" dirty="0" smtClean="0">
                <a:solidFill>
                  <a:srgbClr val="080808"/>
                </a:solidFill>
                <a:latin typeface="微软雅黑" pitchFamily="34" charset="-122"/>
                <a:ea typeface="微软雅黑" pitchFamily="34" charset="-122"/>
              </a:rPr>
              <a:t>稳定</a:t>
            </a:r>
            <a:endParaRPr lang="x-none" altLang="en-US" sz="1200" dirty="0" smtClean="0">
              <a:solidFill>
                <a:srgbClr val="080808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3948598" y="3992101"/>
            <a:ext cx="985237" cy="243840"/>
          </a:xfrm>
          <a:prstGeom prst="rect">
            <a:avLst/>
          </a:prstGeom>
          <a:noFill/>
        </p:spPr>
        <p:txBody>
          <a:bodyPr wrap="square" lIns="60469" tIns="30235" rIns="60469" bIns="30235" rtlCol="0">
            <a:spAutoFit/>
          </a:bodyPr>
          <a:lstStyle/>
          <a:p>
            <a:r>
              <a:rPr lang="en-US" altLang="zh-CN" sz="1200" dirty="0" smtClean="0">
                <a:solidFill>
                  <a:srgbClr val="080808"/>
                </a:solidFill>
                <a:latin typeface="微软雅黑" pitchFamily="34" charset="-122"/>
                <a:ea typeface="微软雅黑" pitchFamily="34" charset="-122"/>
              </a:rPr>
              <a:t>※ </a:t>
            </a:r>
            <a:r>
              <a:rPr lang="x-none" altLang="en-US" sz="1200" dirty="0" smtClean="0">
                <a:solidFill>
                  <a:srgbClr val="080808"/>
                </a:solidFill>
                <a:latin typeface="微软雅黑" pitchFamily="34" charset="-122"/>
                <a:ea typeface="微软雅黑" pitchFamily="34" charset="-122"/>
              </a:rPr>
              <a:t>安全</a:t>
            </a:r>
            <a:endParaRPr lang="x-none" altLang="en-US" sz="1200" dirty="0" smtClean="0">
              <a:solidFill>
                <a:srgbClr val="080808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5" name="TextBox 13"/>
          <p:cNvSpPr txBox="1"/>
          <p:nvPr/>
        </p:nvSpPr>
        <p:spPr>
          <a:xfrm>
            <a:off x="2344341" y="2778776"/>
            <a:ext cx="902847" cy="76708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5000" b="1" dirty="0" smtClean="0">
                <a:solidFill>
                  <a:schemeClr val="accent3"/>
                </a:solidFill>
                <a:latin typeface="微软雅黑" pitchFamily="34" charset="-122"/>
                <a:ea typeface="微软雅黑" pitchFamily="34" charset="-122"/>
              </a:rPr>
              <a:t>0</a:t>
            </a:r>
            <a:r>
              <a:rPr lang="x-none" altLang="en-US" sz="5000" b="1" dirty="0" smtClean="0">
                <a:solidFill>
                  <a:schemeClr val="accent3"/>
                </a:solidFill>
                <a:latin typeface="微软雅黑" pitchFamily="34" charset="-122"/>
                <a:ea typeface="微软雅黑" pitchFamily="34" charset="-122"/>
              </a:rPr>
              <a:t>4</a:t>
            </a:r>
            <a:endParaRPr lang="x-none" altLang="en-US" sz="5000" b="1" dirty="0" smtClean="0">
              <a:solidFill>
                <a:schemeClr val="accent3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blinds dir="vert"/>
      </p:transition>
    </mc:Choice>
    <mc:Fallback>
      <p:transition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000"/>
                            </p:stCondLst>
                            <p:childTnLst>
                              <p:par>
                                <p:cTn id="3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4" grpId="0"/>
      <p:bldP spid="25" grpId="0"/>
      <p:bldP spid="26" grpId="0"/>
      <p:bldP spid="27" grpId="0"/>
      <p:bldP spid="28" grpId="0"/>
      <p:bldP spid="7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" name="图片 1" descr="2017-09-20 19-25-12屏幕截图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99795" y="692785"/>
            <a:ext cx="2675890" cy="3837940"/>
          </a:xfrm>
          <a:prstGeom prst="rect">
            <a:avLst/>
          </a:prstGeom>
        </p:spPr>
      </p:pic>
      <p:pic>
        <p:nvPicPr>
          <p:cNvPr id="3" name="图片 2" descr="2017-09-20 19-27-47屏幕截图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93185" y="1068705"/>
            <a:ext cx="4999990" cy="3085465"/>
          </a:xfrm>
          <a:prstGeom prst="rect">
            <a:avLst/>
          </a:prstGeom>
        </p:spPr>
      </p:pic>
      <p:sp>
        <p:nvSpPr>
          <p:cNvPr id="6" name="TextBox 11"/>
          <p:cNvSpPr txBox="1"/>
          <p:nvPr/>
        </p:nvSpPr>
        <p:spPr>
          <a:xfrm>
            <a:off x="3347738" y="5156978"/>
            <a:ext cx="2468880" cy="64389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marL="0" lvl="1"/>
            <a:r>
              <a:rPr lang="x-none" sz="3600" b="1" dirty="0" smtClean="0">
                <a:solidFill>
                  <a:schemeClr val="accent1"/>
                </a:solidFill>
                <a:latin typeface="+mj-ea"/>
                <a:ea typeface="+mj-ea"/>
              </a:rPr>
              <a:t>数据表截图</a:t>
            </a:r>
            <a:endParaRPr lang="x-none" sz="3600" b="1" dirty="0" smtClean="0">
              <a:solidFill>
                <a:schemeClr val="accent1"/>
              </a:solidFill>
              <a:latin typeface="+mj-ea"/>
              <a:ea typeface="+mj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3851928" y="2564908"/>
            <a:ext cx="2011680" cy="10693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/>
            <a:r>
              <a:rPr lang="zh-CN" altLang="en-US" sz="1400" b="1" dirty="0" smtClean="0">
                <a:solidFill>
                  <a:srgbClr val="080808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zh-CN" altLang="en-US" sz="2800" b="1" dirty="0" smtClean="0">
                <a:solidFill>
                  <a:srgbClr val="080808"/>
                </a:solidFill>
                <a:latin typeface="微软雅黑" pitchFamily="34" charset="-122"/>
                <a:ea typeface="微软雅黑" pitchFamily="34" charset="-122"/>
              </a:rPr>
              <a:t>第</a:t>
            </a:r>
            <a:r>
              <a:rPr lang="x-none" altLang="zh-CN" sz="2800" b="1" dirty="0" smtClean="0">
                <a:solidFill>
                  <a:srgbClr val="080808"/>
                </a:solidFill>
                <a:latin typeface="微软雅黑" pitchFamily="34" charset="-122"/>
                <a:ea typeface="微软雅黑" pitchFamily="34" charset="-122"/>
              </a:rPr>
              <a:t>五</a:t>
            </a:r>
            <a:r>
              <a:rPr lang="zh-CN" altLang="en-US" sz="2800" b="1" dirty="0" smtClean="0">
                <a:solidFill>
                  <a:srgbClr val="080808"/>
                </a:solidFill>
                <a:latin typeface="微软雅黑" pitchFamily="34" charset="-122"/>
                <a:ea typeface="微软雅黑" pitchFamily="34" charset="-122"/>
              </a:rPr>
              <a:t>部分</a:t>
            </a:r>
            <a:endParaRPr lang="en-US" altLang="zh-CN" sz="2800" b="1" dirty="0">
              <a:solidFill>
                <a:srgbClr val="080808"/>
              </a:solidFill>
              <a:latin typeface="微软雅黑" pitchFamily="34" charset="-122"/>
              <a:ea typeface="微软雅黑" pitchFamily="34" charset="-122"/>
            </a:endParaRPr>
          </a:p>
          <a:p>
            <a:pPr marL="0" lvl="1" algn="ctr"/>
            <a:r>
              <a:rPr lang="x-none" sz="3600" b="1" dirty="0" smtClean="0">
                <a:solidFill>
                  <a:schemeClr val="accent4"/>
                </a:solidFill>
                <a:latin typeface="微软雅黑" pitchFamily="34" charset="-122"/>
                <a:ea typeface="微软雅黑" pitchFamily="34" charset="-122"/>
              </a:rPr>
              <a:t>文件传输</a:t>
            </a:r>
            <a:endParaRPr lang="x-none" sz="3600" b="1" dirty="0" smtClean="0">
              <a:solidFill>
                <a:schemeClr val="accent4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13" name="直接连接符 12"/>
          <p:cNvCxnSpPr/>
          <p:nvPr/>
        </p:nvCxnSpPr>
        <p:spPr>
          <a:xfrm flipV="1">
            <a:off x="3635901" y="2492900"/>
            <a:ext cx="0" cy="1924427"/>
          </a:xfrm>
          <a:prstGeom prst="line">
            <a:avLst/>
          </a:prstGeom>
          <a:ln w="12700">
            <a:solidFill>
              <a:srgbClr val="080808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2317899" y="4086986"/>
            <a:ext cx="902847" cy="24574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1600" dirty="0" smtClean="0">
                <a:solidFill>
                  <a:srgbClr val="080808"/>
                </a:solidFill>
                <a:latin typeface="微软雅黑" pitchFamily="34" charset="-122"/>
                <a:ea typeface="微软雅黑" pitchFamily="34" charset="-122"/>
              </a:rPr>
              <a:t>PART 0</a:t>
            </a:r>
            <a:r>
              <a:rPr lang="x-none" altLang="en-US" sz="1600" dirty="0" smtClean="0">
                <a:solidFill>
                  <a:srgbClr val="080808"/>
                </a:solidFill>
                <a:latin typeface="微软雅黑" pitchFamily="34" charset="-122"/>
                <a:ea typeface="微软雅黑" pitchFamily="34" charset="-122"/>
              </a:rPr>
              <a:t>5</a:t>
            </a:r>
            <a:endParaRPr lang="x-none" altLang="en-US" sz="1600" dirty="0" smtClean="0">
              <a:solidFill>
                <a:srgbClr val="080808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2123731" y="2564910"/>
            <a:ext cx="1197177" cy="1197177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8" name="同心圆 17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80808"/>
                </a:solidFill>
                <a:latin typeface="微软雅黑" pitchFamily="34" charset="-122"/>
              </a:endParaRPr>
            </a:p>
          </p:txBody>
        </p:sp>
        <p:sp>
          <p:nvSpPr>
            <p:cNvPr id="19" name="椭圆 18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80808"/>
                </a:solidFill>
                <a:latin typeface="微软雅黑" pitchFamily="34" charset="-122"/>
              </a:endParaRPr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3948598" y="3645029"/>
            <a:ext cx="1027884" cy="243840"/>
          </a:xfrm>
          <a:prstGeom prst="rect">
            <a:avLst/>
          </a:prstGeom>
          <a:noFill/>
        </p:spPr>
        <p:txBody>
          <a:bodyPr wrap="square" lIns="60469" tIns="30235" rIns="60469" bIns="30235" rtlCol="0">
            <a:spAutoFit/>
          </a:bodyPr>
          <a:lstStyle/>
          <a:p>
            <a:r>
              <a:rPr lang="en-US" altLang="zh-CN" sz="1200" dirty="0" smtClean="0">
                <a:solidFill>
                  <a:srgbClr val="080808"/>
                </a:solidFill>
                <a:latin typeface="微软雅黑" pitchFamily="34" charset="-122"/>
                <a:ea typeface="微软雅黑" pitchFamily="34" charset="-122"/>
              </a:rPr>
              <a:t>※ </a:t>
            </a:r>
            <a:r>
              <a:rPr lang="x-none" altLang="en-US" sz="1200" dirty="0" smtClean="0">
                <a:solidFill>
                  <a:srgbClr val="080808"/>
                </a:solidFill>
                <a:latin typeface="微软雅黑" pitchFamily="34" charset="-122"/>
                <a:ea typeface="微软雅黑" pitchFamily="34" charset="-122"/>
              </a:rPr>
              <a:t>转码</a:t>
            </a:r>
            <a:endParaRPr lang="x-none" altLang="en-US" sz="1200" dirty="0" smtClean="0">
              <a:solidFill>
                <a:srgbClr val="080808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5001270" y="3645029"/>
            <a:ext cx="985237" cy="243840"/>
          </a:xfrm>
          <a:prstGeom prst="rect">
            <a:avLst/>
          </a:prstGeom>
          <a:noFill/>
        </p:spPr>
        <p:txBody>
          <a:bodyPr wrap="square" lIns="60469" tIns="30235" rIns="60469" bIns="30235" rtlCol="0">
            <a:spAutoFit/>
          </a:bodyPr>
          <a:lstStyle/>
          <a:p>
            <a:r>
              <a:rPr lang="en-US" altLang="zh-CN" sz="1200" dirty="0" smtClean="0">
                <a:solidFill>
                  <a:srgbClr val="080808"/>
                </a:solidFill>
                <a:latin typeface="微软雅黑" pitchFamily="34" charset="-122"/>
                <a:ea typeface="微软雅黑" pitchFamily="34" charset="-122"/>
              </a:rPr>
              <a:t>※ </a:t>
            </a:r>
            <a:r>
              <a:rPr lang="x-none" altLang="en-US" sz="1200" dirty="0" smtClean="0">
                <a:solidFill>
                  <a:srgbClr val="080808"/>
                </a:solidFill>
                <a:latin typeface="微软雅黑" pitchFamily="34" charset="-122"/>
                <a:ea typeface="微软雅黑" pitchFamily="34" charset="-122"/>
              </a:rPr>
              <a:t>传输</a:t>
            </a:r>
            <a:endParaRPr lang="x-none" altLang="en-US" sz="1200" dirty="0" smtClean="0">
              <a:solidFill>
                <a:srgbClr val="080808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6011298" y="3645029"/>
            <a:ext cx="1027884" cy="243840"/>
          </a:xfrm>
          <a:prstGeom prst="rect">
            <a:avLst/>
          </a:prstGeom>
          <a:noFill/>
        </p:spPr>
        <p:txBody>
          <a:bodyPr wrap="square" lIns="60469" tIns="30235" rIns="60469" bIns="30235" rtlCol="0">
            <a:spAutoFit/>
          </a:bodyPr>
          <a:lstStyle/>
          <a:p>
            <a:r>
              <a:rPr lang="en-US" altLang="zh-CN" sz="1200" dirty="0" smtClean="0">
                <a:solidFill>
                  <a:srgbClr val="080808"/>
                </a:solidFill>
                <a:latin typeface="微软雅黑" pitchFamily="34" charset="-122"/>
                <a:ea typeface="微软雅黑" pitchFamily="34" charset="-122"/>
              </a:rPr>
              <a:t>※ </a:t>
            </a:r>
            <a:r>
              <a:rPr lang="x-none" altLang="en-US" sz="1200" dirty="0" smtClean="0">
                <a:solidFill>
                  <a:srgbClr val="080808"/>
                </a:solidFill>
                <a:latin typeface="微软雅黑" pitchFamily="34" charset="-122"/>
                <a:ea typeface="微软雅黑" pitchFamily="34" charset="-122"/>
              </a:rPr>
              <a:t>解码</a:t>
            </a:r>
            <a:endParaRPr lang="x-none" altLang="en-US" sz="1200" dirty="0" smtClean="0">
              <a:solidFill>
                <a:srgbClr val="080808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5" name="TextBox 13"/>
          <p:cNvSpPr txBox="1"/>
          <p:nvPr/>
        </p:nvSpPr>
        <p:spPr>
          <a:xfrm>
            <a:off x="2344341" y="2778776"/>
            <a:ext cx="902847" cy="76708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5000" b="1" dirty="0" smtClean="0">
                <a:solidFill>
                  <a:schemeClr val="accent4"/>
                </a:solidFill>
                <a:latin typeface="微软雅黑" pitchFamily="34" charset="-122"/>
                <a:ea typeface="微软雅黑" pitchFamily="34" charset="-122"/>
              </a:rPr>
              <a:t>0</a:t>
            </a:r>
            <a:r>
              <a:rPr lang="x-none" altLang="en-US" sz="5000" b="1" dirty="0" smtClean="0">
                <a:solidFill>
                  <a:schemeClr val="accent4"/>
                </a:solidFill>
                <a:latin typeface="微软雅黑" pitchFamily="34" charset="-122"/>
                <a:ea typeface="微软雅黑" pitchFamily="34" charset="-122"/>
              </a:rPr>
              <a:t>5</a:t>
            </a:r>
            <a:endParaRPr lang="x-none" altLang="en-US" sz="5000" b="1" dirty="0" smtClean="0">
              <a:solidFill>
                <a:schemeClr val="accent4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blinds dir="vert"/>
      </p:transition>
    </mc:Choice>
    <mc:Fallback>
      <p:transition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4" grpId="0"/>
      <p:bldP spid="25" grpId="0"/>
      <p:bldP spid="26" grpId="0"/>
      <p:bldP spid="27" grpId="0"/>
      <p:bldP spid="7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965835" y="764540"/>
            <a:ext cx="1187450" cy="1656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1188085" y="1340485"/>
            <a:ext cx="812800" cy="49085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p>
            <a:r>
              <a:rPr lang="x-none" altLang="zh-CN" sz="3200" b="1" dirty="0" smtClean="0">
                <a:solidFill>
                  <a:schemeClr val="accent6"/>
                </a:solidFill>
                <a:latin typeface="微软雅黑" pitchFamily="34" charset="-122"/>
                <a:ea typeface="微软雅黑" pitchFamily="34" charset="-122"/>
              </a:rPr>
              <a:t>文件</a:t>
            </a:r>
            <a:endParaRPr lang="x-none" altLang="zh-CN" sz="3200" b="1" dirty="0" smtClean="0">
              <a:solidFill>
                <a:schemeClr val="accent6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4" name="直接箭头连接符 3"/>
          <p:cNvCxnSpPr>
            <a:stCxn id="2" idx="3"/>
          </p:cNvCxnSpPr>
          <p:nvPr/>
        </p:nvCxnSpPr>
        <p:spPr>
          <a:xfrm>
            <a:off x="2153285" y="1592580"/>
            <a:ext cx="172212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矩形 4"/>
          <p:cNvSpPr/>
          <p:nvPr/>
        </p:nvSpPr>
        <p:spPr>
          <a:xfrm>
            <a:off x="3924300" y="764540"/>
            <a:ext cx="1187450" cy="1656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3924300" y="764540"/>
            <a:ext cx="1187450" cy="1656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2555875" y="1628775"/>
            <a:ext cx="1214120" cy="36893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p>
            <a:r>
              <a:rPr lang="en-US" altLang="x-none" sz="2400" b="1" dirty="0" smtClean="0">
                <a:solidFill>
                  <a:schemeClr val="accent6"/>
                </a:solidFill>
                <a:latin typeface="微软雅黑" pitchFamily="34" charset="-122"/>
                <a:ea typeface="微软雅黑" pitchFamily="34" charset="-122"/>
              </a:rPr>
              <a:t>read</a:t>
            </a:r>
            <a:r>
              <a:rPr lang="x-none" altLang="zh-CN" sz="2400" b="1" dirty="0" smtClean="0">
                <a:solidFill>
                  <a:schemeClr val="accent6"/>
                </a:solidFill>
                <a:latin typeface="微软雅黑" pitchFamily="34" charset="-122"/>
                <a:ea typeface="微软雅黑" pitchFamily="34" charset="-122"/>
              </a:rPr>
              <a:t>()</a:t>
            </a:r>
            <a:endParaRPr lang="x-none" altLang="zh-CN" sz="2400" b="1" dirty="0" smtClean="0">
              <a:solidFill>
                <a:schemeClr val="accent6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4356735" y="908685"/>
            <a:ext cx="306705" cy="1270000"/>
          </a:xfrm>
          <a:prstGeom prst="rect">
            <a:avLst/>
          </a:prstGeom>
          <a:noFill/>
        </p:spPr>
        <p:txBody>
          <a:bodyPr vert="eaVert" wrap="none" lIns="0" tIns="0" rIns="0" bIns="0" rtlCol="0">
            <a:spAutoFit/>
          </a:bodyPr>
          <a:p>
            <a:r>
              <a:rPr lang="x-none" altLang="zh-CN" sz="2000" b="1" dirty="0" smtClean="0">
                <a:solidFill>
                  <a:schemeClr val="accent6"/>
                </a:solidFill>
                <a:latin typeface="微软雅黑" pitchFamily="34" charset="-122"/>
                <a:ea typeface="微软雅黑" pitchFamily="34" charset="-122"/>
              </a:rPr>
              <a:t>二进制数据</a:t>
            </a:r>
            <a:endParaRPr lang="x-none" altLang="zh-CN" sz="2000" b="1" dirty="0" smtClean="0">
              <a:solidFill>
                <a:schemeClr val="accent6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10" name="直接箭头连接符 9"/>
          <p:cNvCxnSpPr>
            <a:stCxn id="7" idx="1"/>
          </p:cNvCxnSpPr>
          <p:nvPr/>
        </p:nvCxnSpPr>
        <p:spPr>
          <a:xfrm flipH="1">
            <a:off x="2421255" y="1813560"/>
            <a:ext cx="134620" cy="0"/>
          </a:xfrm>
          <a:prstGeom prst="straightConnector1">
            <a:avLst/>
          </a:prstGeom>
          <a:ln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/>
        </p:nvCxnSpPr>
        <p:spPr>
          <a:xfrm>
            <a:off x="2402205" y="1803400"/>
            <a:ext cx="0" cy="120142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箭头连接符 11"/>
          <p:cNvCxnSpPr/>
          <p:nvPr/>
        </p:nvCxnSpPr>
        <p:spPr>
          <a:xfrm>
            <a:off x="2389505" y="3004820"/>
            <a:ext cx="1467485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矩形 12"/>
          <p:cNvSpPr/>
          <p:nvPr/>
        </p:nvSpPr>
        <p:spPr>
          <a:xfrm>
            <a:off x="3923665" y="2708910"/>
            <a:ext cx="1224280" cy="57594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4" name="文本框 13"/>
          <p:cNvSpPr txBox="1"/>
          <p:nvPr/>
        </p:nvSpPr>
        <p:spPr>
          <a:xfrm>
            <a:off x="4211320" y="2852420"/>
            <a:ext cx="762000" cy="30670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p>
            <a:r>
              <a:rPr lang="x-none" altLang="zh-CN" sz="2000" b="1" dirty="0" smtClean="0">
                <a:solidFill>
                  <a:schemeClr val="accent6"/>
                </a:solidFill>
                <a:latin typeface="微软雅黑" pitchFamily="34" charset="-122"/>
                <a:ea typeface="微软雅黑" pitchFamily="34" charset="-122"/>
              </a:rPr>
              <a:t>返回值</a:t>
            </a:r>
            <a:endParaRPr lang="x-none" altLang="zh-CN" sz="2000" b="1" dirty="0" smtClean="0">
              <a:solidFill>
                <a:schemeClr val="accent6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15" name="直接箭头连接符 14"/>
          <p:cNvCxnSpPr>
            <a:stCxn id="6" idx="3"/>
          </p:cNvCxnSpPr>
          <p:nvPr/>
        </p:nvCxnSpPr>
        <p:spPr>
          <a:xfrm>
            <a:off x="5111750" y="1592580"/>
            <a:ext cx="200787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箭头连接符 15"/>
          <p:cNvCxnSpPr/>
          <p:nvPr/>
        </p:nvCxnSpPr>
        <p:spPr>
          <a:xfrm>
            <a:off x="4572000" y="3284855"/>
            <a:ext cx="0" cy="64833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文本框 16"/>
          <p:cNvSpPr txBox="1"/>
          <p:nvPr/>
        </p:nvSpPr>
        <p:spPr>
          <a:xfrm>
            <a:off x="5435600" y="1125220"/>
            <a:ext cx="1320800" cy="30670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p>
            <a:r>
              <a:rPr lang="x-none" altLang="zh-CN" sz="2000" b="1" dirty="0" smtClean="0">
                <a:solidFill>
                  <a:schemeClr val="accent6"/>
                </a:solidFill>
                <a:latin typeface="微软雅黑" pitchFamily="34" charset="-122"/>
                <a:ea typeface="微软雅黑" pitchFamily="34" charset="-122"/>
              </a:rPr>
              <a:t>base64转码</a:t>
            </a:r>
            <a:endParaRPr lang="x-none" altLang="zh-CN" sz="2000" b="1" dirty="0" smtClean="0">
              <a:solidFill>
                <a:schemeClr val="accent6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7092315" y="836930"/>
            <a:ext cx="1187450" cy="1656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1" name="文本框 20"/>
          <p:cNvSpPr txBox="1"/>
          <p:nvPr/>
        </p:nvSpPr>
        <p:spPr>
          <a:xfrm>
            <a:off x="7524115" y="1052830"/>
            <a:ext cx="306705" cy="1270000"/>
          </a:xfrm>
          <a:prstGeom prst="rect">
            <a:avLst/>
          </a:prstGeom>
          <a:noFill/>
        </p:spPr>
        <p:txBody>
          <a:bodyPr vert="eaVert" wrap="none" lIns="0" tIns="0" rIns="0" bIns="0" rtlCol="0">
            <a:spAutoFit/>
          </a:bodyPr>
          <a:p>
            <a:r>
              <a:rPr lang="x-none" altLang="zh-CN" sz="2000" b="1" dirty="0" smtClean="0">
                <a:solidFill>
                  <a:schemeClr val="accent6"/>
                </a:solidFill>
                <a:latin typeface="微软雅黑" pitchFamily="34" charset="-122"/>
                <a:ea typeface="微软雅黑" pitchFamily="34" charset="-122"/>
              </a:rPr>
              <a:t>纯文本数据</a:t>
            </a:r>
            <a:endParaRPr lang="x-none" altLang="zh-CN" sz="2000" b="1" dirty="0" smtClean="0">
              <a:solidFill>
                <a:schemeClr val="accent6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22" name="直接箭头连接符 21"/>
          <p:cNvCxnSpPr>
            <a:stCxn id="20" idx="2"/>
          </p:cNvCxnSpPr>
          <p:nvPr/>
        </p:nvCxnSpPr>
        <p:spPr>
          <a:xfrm>
            <a:off x="7686040" y="2493010"/>
            <a:ext cx="0" cy="967105"/>
          </a:xfrm>
          <a:prstGeom prst="straightConnector1">
            <a:avLst/>
          </a:prstGeom>
          <a:ln cap="sq"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接箭头连接符 22"/>
          <p:cNvCxnSpPr/>
          <p:nvPr/>
        </p:nvCxnSpPr>
        <p:spPr>
          <a:xfrm flipH="1">
            <a:off x="6614160" y="3460115"/>
            <a:ext cx="1075055" cy="0"/>
          </a:xfrm>
          <a:prstGeom prst="straightConnector1">
            <a:avLst/>
          </a:prstGeom>
          <a:ln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矩形 53"/>
          <p:cNvSpPr/>
          <p:nvPr/>
        </p:nvSpPr>
        <p:spPr>
          <a:xfrm>
            <a:off x="1586230" y="3983990"/>
            <a:ext cx="6040755" cy="244856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55" name="文本框 54"/>
          <p:cNvSpPr txBox="1"/>
          <p:nvPr/>
        </p:nvSpPr>
        <p:spPr>
          <a:xfrm>
            <a:off x="828040" y="4128135"/>
            <a:ext cx="368300" cy="2133600"/>
          </a:xfrm>
          <a:prstGeom prst="rect">
            <a:avLst/>
          </a:prstGeom>
          <a:noFill/>
        </p:spPr>
        <p:txBody>
          <a:bodyPr vert="eaVert" wrap="none" lIns="0" tIns="0" rIns="0" bIns="0" rtlCol="0">
            <a:spAutoFit/>
          </a:bodyPr>
          <a:p>
            <a:r>
              <a:rPr lang="x-none" altLang="zh-CN" sz="2400" b="1" dirty="0" smtClean="0">
                <a:solidFill>
                  <a:schemeClr val="accent6"/>
                </a:solidFill>
                <a:latin typeface="微软雅黑" pitchFamily="34" charset="-122"/>
                <a:ea typeface="微软雅黑" pitchFamily="34" charset="-122"/>
              </a:rPr>
              <a:t>ＪＳＯＮ字符串</a:t>
            </a:r>
            <a:endParaRPr lang="x-none" altLang="zh-CN" sz="2400" b="1" dirty="0" smtClean="0">
              <a:solidFill>
                <a:schemeClr val="accent6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56" name="直接连接符 55"/>
          <p:cNvCxnSpPr/>
          <p:nvPr/>
        </p:nvCxnSpPr>
        <p:spPr>
          <a:xfrm>
            <a:off x="5724525" y="3983990"/>
            <a:ext cx="0" cy="2440940"/>
          </a:xfrm>
          <a:prstGeom prst="line">
            <a:avLst/>
          </a:prstGeom>
          <a:ln w="28575" cmpd="sng">
            <a:solidFill>
              <a:schemeClr val="accent1">
                <a:shade val="5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直接连接符 56"/>
          <p:cNvCxnSpPr/>
          <p:nvPr/>
        </p:nvCxnSpPr>
        <p:spPr>
          <a:xfrm>
            <a:off x="3636010" y="3983990"/>
            <a:ext cx="0" cy="2440940"/>
          </a:xfrm>
          <a:prstGeom prst="line">
            <a:avLst/>
          </a:prstGeom>
          <a:ln w="28575" cmpd="sng">
            <a:solidFill>
              <a:schemeClr val="accent1">
                <a:shade val="5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直接连接符 57"/>
          <p:cNvCxnSpPr/>
          <p:nvPr/>
        </p:nvCxnSpPr>
        <p:spPr>
          <a:xfrm>
            <a:off x="1619250" y="4653280"/>
            <a:ext cx="5981700" cy="0"/>
          </a:xfrm>
          <a:prstGeom prst="line">
            <a:avLst/>
          </a:prstGeom>
          <a:ln w="28575" cmpd="sng">
            <a:solidFill>
              <a:schemeClr val="accent1">
                <a:shade val="5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文本框 58"/>
          <p:cNvSpPr txBox="1"/>
          <p:nvPr/>
        </p:nvSpPr>
        <p:spPr>
          <a:xfrm>
            <a:off x="2268220" y="4128135"/>
            <a:ext cx="693420" cy="42926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p>
            <a:r>
              <a:rPr lang="x-none" altLang="zh-CN" sz="2800" b="1" dirty="0" smtClean="0">
                <a:solidFill>
                  <a:schemeClr val="accent6"/>
                </a:solidFill>
                <a:latin typeface="微软雅黑" pitchFamily="34" charset="-122"/>
                <a:ea typeface="微软雅黑" pitchFamily="34" charset="-122"/>
              </a:rPr>
              <a:t>type</a:t>
            </a:r>
            <a:endParaRPr lang="x-none" altLang="zh-CN" sz="2800" b="1" dirty="0" smtClean="0">
              <a:solidFill>
                <a:schemeClr val="accent6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0" name="文本框 59"/>
          <p:cNvSpPr txBox="1"/>
          <p:nvPr/>
        </p:nvSpPr>
        <p:spPr>
          <a:xfrm>
            <a:off x="6300470" y="4128135"/>
            <a:ext cx="706120" cy="42926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p>
            <a:r>
              <a:rPr lang="x-none" altLang="zh-CN" sz="2800" b="1" dirty="0" smtClean="0">
                <a:solidFill>
                  <a:schemeClr val="accent6"/>
                </a:solidFill>
                <a:latin typeface="微软雅黑" pitchFamily="34" charset="-122"/>
                <a:ea typeface="微软雅黑" pitchFamily="34" charset="-122"/>
              </a:rPr>
              <a:t>data</a:t>
            </a:r>
            <a:endParaRPr lang="x-none" altLang="zh-CN" sz="2800" b="1" dirty="0" smtClean="0">
              <a:solidFill>
                <a:schemeClr val="accent6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1" name="文本框 60"/>
          <p:cNvSpPr txBox="1"/>
          <p:nvPr/>
        </p:nvSpPr>
        <p:spPr>
          <a:xfrm>
            <a:off x="4284345" y="4128135"/>
            <a:ext cx="600075" cy="42926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p>
            <a:r>
              <a:rPr lang="x-none" altLang="zh-CN" sz="2800" b="1" dirty="0" smtClean="0">
                <a:solidFill>
                  <a:schemeClr val="accent6"/>
                </a:solidFill>
                <a:latin typeface="微软雅黑" pitchFamily="34" charset="-122"/>
                <a:ea typeface="微软雅黑" pitchFamily="34" charset="-122"/>
              </a:rPr>
              <a:t>size</a:t>
            </a:r>
            <a:endParaRPr lang="x-none" altLang="zh-CN" sz="2800" b="1" dirty="0" smtClean="0">
              <a:solidFill>
                <a:schemeClr val="accent6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62" name="直接箭头连接符 61"/>
          <p:cNvCxnSpPr/>
          <p:nvPr/>
        </p:nvCxnSpPr>
        <p:spPr>
          <a:xfrm>
            <a:off x="6614160" y="3472815"/>
            <a:ext cx="0" cy="41719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文本框 62"/>
          <p:cNvSpPr txBox="1"/>
          <p:nvPr/>
        </p:nvSpPr>
        <p:spPr>
          <a:xfrm>
            <a:off x="2339340" y="4869180"/>
            <a:ext cx="549275" cy="135001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p>
            <a:r>
              <a:rPr lang="x-none" altLang="zh-CN" sz="8800" b="1" dirty="0" smtClean="0">
                <a:solidFill>
                  <a:schemeClr val="accent6"/>
                </a:solidFill>
                <a:latin typeface="微软雅黑" pitchFamily="34" charset="-122"/>
                <a:ea typeface="微软雅黑" pitchFamily="34" charset="-122"/>
              </a:rPr>
              <a:t>F</a:t>
            </a:r>
            <a:endParaRPr lang="x-none" altLang="zh-CN" sz="8800" b="1" dirty="0" smtClean="0">
              <a:solidFill>
                <a:schemeClr val="accent6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2555875" y="1094105"/>
            <a:ext cx="1214120" cy="36893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p>
            <a:r>
              <a:rPr lang="x-none" altLang="zh-CN" sz="2400" b="1" dirty="0" smtClean="0">
                <a:solidFill>
                  <a:schemeClr val="accent6"/>
                </a:solidFill>
                <a:latin typeface="微软雅黑" pitchFamily="34" charset="-122"/>
                <a:ea typeface="微软雅黑" pitchFamily="34" charset="-122"/>
              </a:rPr>
              <a:t>open()</a:t>
            </a:r>
            <a:endParaRPr lang="x-none" altLang="zh-CN" sz="2400" b="1" dirty="0" smtClean="0">
              <a:solidFill>
                <a:schemeClr val="accent6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pull dir="r"/>
      </p:transition>
    </mc:Choice>
    <mc:Fallback>
      <p:transition>
        <p:pull dir="r"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1786160" y="2677915"/>
            <a:ext cx="976858" cy="976858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4" name="同心圆 3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5" name="椭圆 4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6" name="椭圆 5"/>
          <p:cNvSpPr/>
          <p:nvPr/>
        </p:nvSpPr>
        <p:spPr>
          <a:xfrm>
            <a:off x="1371469" y="3608090"/>
            <a:ext cx="727042" cy="727042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椭圆 6"/>
          <p:cNvSpPr/>
          <p:nvPr/>
        </p:nvSpPr>
        <p:spPr>
          <a:xfrm>
            <a:off x="3212895" y="3637110"/>
            <a:ext cx="274777" cy="274777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8" name="组合 7"/>
          <p:cNvGrpSpPr/>
          <p:nvPr/>
        </p:nvGrpSpPr>
        <p:grpSpPr>
          <a:xfrm>
            <a:off x="2941493" y="3150117"/>
            <a:ext cx="623904" cy="623904"/>
            <a:chOff x="304800" y="673100"/>
            <a:chExt cx="4000500" cy="4000500"/>
          </a:xfrm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9" name="同心圆 8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0" name="椭圆 9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1060135" y="4815561"/>
            <a:ext cx="219777" cy="219777"/>
            <a:chOff x="304800" y="673100"/>
            <a:chExt cx="4000500" cy="4000500"/>
          </a:xfrm>
          <a:effectLst>
            <a:outerShdw blurRad="381000" dist="152400" dir="8100000" algn="tr" rotWithShape="0">
              <a:prstClr val="black">
                <a:alpha val="70000"/>
              </a:prstClr>
            </a:outerShdw>
          </a:effectLst>
        </p:grpSpPr>
        <p:sp>
          <p:nvSpPr>
            <p:cNvPr id="12" name="同心圆 11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3" name="椭圆 12"/>
            <p:cNvSpPr/>
            <p:nvPr/>
          </p:nvSpPr>
          <p:spPr>
            <a:xfrm>
              <a:off x="479425" y="847725"/>
              <a:ext cx="3651250" cy="3651250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784783" y="3239201"/>
            <a:ext cx="287919" cy="287919"/>
            <a:chOff x="304800" y="673100"/>
            <a:chExt cx="4000500" cy="4000500"/>
          </a:xfrm>
          <a:effectLst>
            <a:outerShdw blurRad="381000" dist="152400" dir="8100000" algn="tr" rotWithShape="0">
              <a:prstClr val="black">
                <a:alpha val="70000"/>
              </a:prstClr>
            </a:outerShdw>
          </a:effectLst>
        </p:grpSpPr>
        <p:sp>
          <p:nvSpPr>
            <p:cNvPr id="15" name="同心圆 14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6" name="椭圆 15"/>
            <p:cNvSpPr/>
            <p:nvPr/>
          </p:nvSpPr>
          <p:spPr>
            <a:xfrm>
              <a:off x="479425" y="847725"/>
              <a:ext cx="3651250" cy="3651250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7" name="椭圆 16"/>
          <p:cNvSpPr/>
          <p:nvPr/>
        </p:nvSpPr>
        <p:spPr>
          <a:xfrm>
            <a:off x="3653421" y="3150117"/>
            <a:ext cx="274777" cy="274777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椭圆 17"/>
          <p:cNvSpPr/>
          <p:nvPr/>
        </p:nvSpPr>
        <p:spPr>
          <a:xfrm>
            <a:off x="3872415" y="4840688"/>
            <a:ext cx="137389" cy="137389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9" name="组合 18"/>
          <p:cNvGrpSpPr/>
          <p:nvPr/>
        </p:nvGrpSpPr>
        <p:grpSpPr>
          <a:xfrm>
            <a:off x="2257402" y="3809280"/>
            <a:ext cx="638247" cy="638247"/>
            <a:chOff x="304800" y="673100"/>
            <a:chExt cx="4000500" cy="4000500"/>
          </a:xfrm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20" name="同心圆 19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1" name="椭圆 20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2" name="椭圆 21"/>
          <p:cNvSpPr/>
          <p:nvPr/>
        </p:nvSpPr>
        <p:spPr>
          <a:xfrm>
            <a:off x="1866943" y="1963322"/>
            <a:ext cx="274777" cy="274777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椭圆 22"/>
          <p:cNvSpPr/>
          <p:nvPr/>
        </p:nvSpPr>
        <p:spPr>
          <a:xfrm>
            <a:off x="2576526" y="3826189"/>
            <a:ext cx="137389" cy="137389"/>
          </a:xfrm>
          <a:prstGeom prst="ellipse">
            <a:avLst/>
          </a:prstGeom>
          <a:solidFill>
            <a:srgbClr val="FF0000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4" name="组合 23"/>
          <p:cNvGrpSpPr/>
          <p:nvPr/>
        </p:nvGrpSpPr>
        <p:grpSpPr>
          <a:xfrm>
            <a:off x="1451262" y="2356834"/>
            <a:ext cx="1958741" cy="1958741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25" name="同心圆 24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6" name="椭圆 25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57" name="组合 56"/>
          <p:cNvGrpSpPr/>
          <p:nvPr/>
        </p:nvGrpSpPr>
        <p:grpSpPr>
          <a:xfrm flipH="1">
            <a:off x="4132710" y="3395330"/>
            <a:ext cx="4300102" cy="583388"/>
            <a:chOff x="3929063" y="2641879"/>
            <a:chExt cx="5214937" cy="0"/>
          </a:xfrm>
        </p:grpSpPr>
        <p:cxnSp>
          <p:nvCxnSpPr>
            <p:cNvPr id="58" name="直接连接符 57"/>
            <p:cNvCxnSpPr/>
            <p:nvPr/>
          </p:nvCxnSpPr>
          <p:spPr>
            <a:xfrm>
              <a:off x="3929063" y="2641879"/>
              <a:ext cx="4105804" cy="0"/>
            </a:xfrm>
            <a:prstGeom prst="line">
              <a:avLst/>
            </a:prstGeom>
            <a:ln w="7620">
              <a:solidFill>
                <a:srgbClr val="5F5F5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直接连接符 58"/>
            <p:cNvCxnSpPr/>
            <p:nvPr/>
          </p:nvCxnSpPr>
          <p:spPr>
            <a:xfrm>
              <a:off x="8103924" y="2641879"/>
              <a:ext cx="754055" cy="0"/>
            </a:xfrm>
            <a:prstGeom prst="line">
              <a:avLst/>
            </a:prstGeom>
            <a:ln w="7620">
              <a:solidFill>
                <a:srgbClr val="5F5F5F"/>
              </a:solidFill>
              <a:prstDash val="dash"/>
              <a:tailEnd type="diamon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直接连接符 59"/>
            <p:cNvCxnSpPr/>
            <p:nvPr/>
          </p:nvCxnSpPr>
          <p:spPr>
            <a:xfrm>
              <a:off x="8948986" y="2641879"/>
              <a:ext cx="195014" cy="0"/>
            </a:xfrm>
            <a:prstGeom prst="line">
              <a:avLst/>
            </a:prstGeom>
            <a:ln w="7620">
              <a:solidFill>
                <a:srgbClr val="5F5F5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1" name="矩形 17"/>
          <p:cNvSpPr>
            <a:spLocks noChangeArrowheads="1"/>
          </p:cNvSpPr>
          <p:nvPr/>
        </p:nvSpPr>
        <p:spPr bwMode="auto">
          <a:xfrm>
            <a:off x="4069599" y="2738484"/>
            <a:ext cx="4616305" cy="6743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l"/>
            <a:r>
              <a:rPr lang="x-none" altLang="zh-CN" sz="3800" dirty="0" smtClean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       ＥＮＤ      </a:t>
            </a:r>
            <a:endParaRPr lang="x-none" altLang="zh-CN" sz="3800" dirty="0" smtClean="0">
              <a:solidFill>
                <a:schemeClr val="accent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2" name="矩形 61"/>
          <p:cNvSpPr/>
          <p:nvPr/>
        </p:nvSpPr>
        <p:spPr>
          <a:xfrm>
            <a:off x="4115168" y="3484185"/>
            <a:ext cx="4419775" cy="346710"/>
          </a:xfrm>
          <a:prstGeom prst="rect">
            <a:avLst/>
          </a:prstGeom>
        </p:spPr>
        <p:txBody>
          <a:bodyPr wrap="square" lIns="72008" tIns="36005" rIns="72008" bIns="36005">
            <a:spAutoFit/>
          </a:bodyPr>
          <a:lstStyle/>
          <a:p>
            <a:r>
              <a:rPr lang="x-none" altLang="en-US" sz="895" dirty="0" smtClean="0">
                <a:solidFill>
                  <a:srgbClr val="5F5F5F"/>
                </a:solidFill>
                <a:latin typeface="微软雅黑" pitchFamily="34" charset="-122"/>
                <a:ea typeface="微软雅黑" pitchFamily="34" charset="-122"/>
                <a:cs typeface="Arial" panose="02080604020202020204" pitchFamily="34" charset="0"/>
              </a:rPr>
              <a:t>How are you?  I'm fine. Thanks. And you? Fine too.  Can you speak Chinese?     Who can speak Chinese?   </a:t>
            </a:r>
            <a:endParaRPr lang="x-none" altLang="en-US" sz="895" dirty="0">
              <a:solidFill>
                <a:srgbClr val="5F5F5F"/>
              </a:solidFill>
              <a:latin typeface="微软雅黑" pitchFamily="34" charset="-122"/>
              <a:ea typeface="微软雅黑" pitchFamily="34" charset="-122"/>
              <a:cs typeface="Arial" panose="02080604020202020204" pitchFamily="34" charset="0"/>
            </a:endParaRPr>
          </a:p>
        </p:txBody>
      </p:sp>
      <p:sp>
        <p:nvSpPr>
          <p:cNvPr id="63" name="TextBox 35"/>
          <p:cNvSpPr txBox="1"/>
          <p:nvPr/>
        </p:nvSpPr>
        <p:spPr>
          <a:xfrm>
            <a:off x="5761900" y="4781338"/>
            <a:ext cx="1188085" cy="2444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x-none" sz="1000" dirty="0">
                <a:solidFill>
                  <a:srgbClr val="5F5F5F"/>
                </a:solidFill>
                <a:latin typeface="微软雅黑" pitchFamily="34" charset="-122"/>
                <a:ea typeface="微软雅黑" pitchFamily="34" charset="-122"/>
              </a:rPr>
              <a:t>fujie.me@qq.com</a:t>
            </a:r>
            <a:endParaRPr lang="x-none" sz="1000" dirty="0">
              <a:solidFill>
                <a:srgbClr val="5F5F5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4" name="TextBox 36"/>
          <p:cNvSpPr txBox="1"/>
          <p:nvPr/>
        </p:nvSpPr>
        <p:spPr>
          <a:xfrm>
            <a:off x="7026944" y="4783367"/>
            <a:ext cx="1433830" cy="2444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000" dirty="0" smtClean="0">
                <a:solidFill>
                  <a:srgbClr val="5F5F5F"/>
                </a:solidFill>
                <a:latin typeface="微软雅黑" pitchFamily="34" charset="-122"/>
                <a:ea typeface="微软雅黑" pitchFamily="34" charset="-122"/>
              </a:rPr>
              <a:t>日期：</a:t>
            </a:r>
            <a:r>
              <a:rPr lang="en-US" altLang="zh-CN" sz="1000" dirty="0" smtClean="0">
                <a:solidFill>
                  <a:srgbClr val="5F5F5F"/>
                </a:solidFill>
                <a:latin typeface="微软雅黑" pitchFamily="34" charset="-122"/>
                <a:ea typeface="微软雅黑" pitchFamily="34" charset="-122"/>
              </a:rPr>
              <a:t>201</a:t>
            </a:r>
            <a:r>
              <a:rPr lang="x-none" altLang="en-US" sz="1000" dirty="0" smtClean="0">
                <a:solidFill>
                  <a:srgbClr val="5F5F5F"/>
                </a:solidFill>
                <a:latin typeface="微软雅黑" pitchFamily="34" charset="-122"/>
                <a:ea typeface="微软雅黑" pitchFamily="34" charset="-122"/>
              </a:rPr>
              <a:t>7</a:t>
            </a:r>
            <a:r>
              <a:rPr lang="zh-CN" altLang="en-US" sz="1000" dirty="0" smtClean="0">
                <a:solidFill>
                  <a:srgbClr val="5F5F5F"/>
                </a:solidFill>
                <a:latin typeface="微软雅黑" pitchFamily="34" charset="-122"/>
                <a:ea typeface="微软雅黑" pitchFamily="34" charset="-122"/>
              </a:rPr>
              <a:t>年</a:t>
            </a:r>
            <a:r>
              <a:rPr lang="x-none" altLang="zh-CN" sz="1000" dirty="0" smtClean="0">
                <a:solidFill>
                  <a:srgbClr val="5F5F5F"/>
                </a:solidFill>
                <a:latin typeface="微软雅黑" pitchFamily="34" charset="-122"/>
                <a:ea typeface="微软雅黑" pitchFamily="34" charset="-122"/>
              </a:rPr>
              <a:t>9</a:t>
            </a:r>
            <a:r>
              <a:rPr lang="zh-CN" altLang="en-US" sz="1000" dirty="0" smtClean="0">
                <a:solidFill>
                  <a:srgbClr val="5F5F5F"/>
                </a:solidFill>
                <a:latin typeface="微软雅黑" pitchFamily="34" charset="-122"/>
                <a:ea typeface="微软雅黑" pitchFamily="34" charset="-122"/>
              </a:rPr>
              <a:t>月</a:t>
            </a:r>
            <a:r>
              <a:rPr lang="x-none" altLang="zh-CN" sz="1000" dirty="0" smtClean="0">
                <a:solidFill>
                  <a:srgbClr val="5F5F5F"/>
                </a:solidFill>
                <a:latin typeface="微软雅黑" pitchFamily="34" charset="-122"/>
                <a:ea typeface="微软雅黑" pitchFamily="34" charset="-122"/>
              </a:rPr>
              <a:t>20</a:t>
            </a:r>
            <a:r>
              <a:rPr lang="zh-CN" altLang="en-US" sz="1000" dirty="0" smtClean="0">
                <a:solidFill>
                  <a:srgbClr val="5F5F5F"/>
                </a:solidFill>
                <a:latin typeface="微软雅黑" pitchFamily="34" charset="-122"/>
                <a:ea typeface="微软雅黑" pitchFamily="34" charset="-122"/>
              </a:rPr>
              <a:t>日</a:t>
            </a:r>
            <a:endParaRPr lang="zh-CN" altLang="en-US" sz="1000" dirty="0">
              <a:solidFill>
                <a:srgbClr val="5F5F5F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pull dir="r"/>
      </p:transition>
    </mc:Choice>
    <mc:Fallback>
      <p:transition>
        <p:pull dir="r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900"/>
                            </p:stCondLst>
                            <p:childTnLst>
                              <p:par>
                                <p:cTn id="6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1400"/>
                            </p:stCondLst>
                            <p:childTnLst>
                              <p:par>
                                <p:cTn id="71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1900"/>
                            </p:stCondLst>
                            <p:childTnLst>
                              <p:par>
                                <p:cTn id="7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2400"/>
                            </p:stCondLst>
                            <p:childTnLst>
                              <p:par>
                                <p:cTn id="81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900" decel="100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3400"/>
                            </p:stCondLst>
                            <p:childTnLst>
                              <p:par>
                                <p:cTn id="88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900" decel="100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ldLvl="0" animBg="1"/>
      <p:bldP spid="7" grpId="0" bldLvl="0" animBg="1"/>
      <p:bldP spid="17" grpId="0" bldLvl="0" animBg="1"/>
      <p:bldP spid="18" grpId="0" bldLvl="0" animBg="1"/>
      <p:bldP spid="22" grpId="0" bldLvl="0" animBg="1"/>
      <p:bldP spid="23" grpId="0" bldLvl="0" animBg="1"/>
      <p:bldP spid="61" grpId="0"/>
      <p:bldP spid="62" grpId="0"/>
      <p:bldP spid="63" grpId="0"/>
      <p:bldP spid="6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259634" y="3164014"/>
            <a:ext cx="7147304" cy="730250"/>
          </a:xfrm>
          <a:prstGeom prst="rect">
            <a:avLst/>
          </a:prstGeom>
          <a:noFill/>
        </p:spPr>
        <p:txBody>
          <a:bodyPr wrap="square" lIns="91386" tIns="45693" rIns="91386" bIns="45693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zh-CN" altLang="en-US" sz="1400" dirty="0" smtClean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        </a:t>
            </a:r>
            <a:r>
              <a:rPr lang="x-none" altLang="zh-CN" sz="1400" dirty="0" smtClean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接下下你将看到一个粗糙简陋的聊天室程序演示,由于精力,能力等原因此项目到今天依然存在很多问题没能完善,各位见谅.</a:t>
            </a:r>
            <a:endParaRPr lang="x-none" altLang="zh-CN" sz="1400" dirty="0">
              <a:solidFill>
                <a:prstClr val="black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3140316" y="1627503"/>
            <a:ext cx="1306137" cy="1269329"/>
            <a:chOff x="2132199" y="770251"/>
            <a:chExt cx="1306135" cy="1269327"/>
          </a:xfrm>
        </p:grpSpPr>
        <p:grpSp>
          <p:nvGrpSpPr>
            <p:cNvPr id="6" name="组合 5"/>
            <p:cNvGrpSpPr/>
            <p:nvPr/>
          </p:nvGrpSpPr>
          <p:grpSpPr>
            <a:xfrm>
              <a:off x="2132199" y="770251"/>
              <a:ext cx="1306135" cy="1269327"/>
              <a:chOff x="4345444" y="2542859"/>
              <a:chExt cx="1810550" cy="1811205"/>
            </a:xfrm>
          </p:grpSpPr>
          <p:grpSp>
            <p:nvGrpSpPr>
              <p:cNvPr id="7" name="组合 6"/>
              <p:cNvGrpSpPr/>
              <p:nvPr/>
            </p:nvGrpSpPr>
            <p:grpSpPr>
              <a:xfrm>
                <a:off x="4345444" y="2542859"/>
                <a:ext cx="1810550" cy="1811205"/>
                <a:chOff x="1463339" y="1072758"/>
                <a:chExt cx="1546058" cy="1546058"/>
              </a:xfrm>
              <a:effectLst>
                <a:outerShdw blurRad="330200" dist="215900" dir="6900000" sx="91000" sy="91000" algn="t" rotWithShape="0">
                  <a:prstClr val="black">
                    <a:alpha val="49000"/>
                  </a:prstClr>
                </a:outerShdw>
              </a:effectLst>
            </p:grpSpPr>
            <p:sp>
              <p:nvSpPr>
                <p:cNvPr id="9" name="同心圆 8"/>
                <p:cNvSpPr/>
                <p:nvPr/>
              </p:nvSpPr>
              <p:spPr>
                <a:xfrm>
                  <a:off x="1463339" y="1072758"/>
                  <a:ext cx="1546058" cy="1546058"/>
                </a:xfrm>
                <a:prstGeom prst="donut">
                  <a:avLst>
                    <a:gd name="adj" fmla="val 4879"/>
                  </a:avLst>
                </a:prstGeom>
                <a:gradFill>
                  <a:gsLst>
                    <a:gs pos="0">
                      <a:schemeClr val="bg1">
                        <a:lumMod val="95000"/>
                      </a:schemeClr>
                    </a:gs>
                    <a:gs pos="55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81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black"/>
                    </a:solidFill>
                    <a:latin typeface="微软雅黑" pitchFamily="34" charset="-122"/>
                  </a:endParaRPr>
                </a:p>
              </p:txBody>
            </p:sp>
            <p:sp>
              <p:nvSpPr>
                <p:cNvPr id="10" name="椭圆 9"/>
                <p:cNvSpPr/>
                <p:nvPr/>
              </p:nvSpPr>
              <p:spPr>
                <a:xfrm>
                  <a:off x="1484232" y="1093651"/>
                  <a:ext cx="1504274" cy="1504273"/>
                </a:xfrm>
                <a:prstGeom prst="ellipse">
                  <a:avLst/>
                </a:prstGeom>
                <a:gradFill>
                  <a:gsLst>
                    <a:gs pos="0">
                      <a:schemeClr val="bg1"/>
                    </a:gs>
                    <a:gs pos="51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189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  <a:latin typeface="微软雅黑" pitchFamily="34" charset="-122"/>
                  </a:endParaRPr>
                </a:p>
              </p:txBody>
            </p:sp>
          </p:grpSp>
          <p:sp>
            <p:nvSpPr>
              <p:cNvPr id="8" name="椭圆 7"/>
              <p:cNvSpPr/>
              <p:nvPr/>
            </p:nvSpPr>
            <p:spPr>
              <a:xfrm>
                <a:off x="4565570" y="2763062"/>
                <a:ext cx="1370298" cy="1370793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  <a:latin typeface="微软雅黑" pitchFamily="34" charset="-122"/>
                </a:endParaRPr>
              </a:p>
            </p:txBody>
          </p:sp>
        </p:grpSp>
        <p:sp>
          <p:nvSpPr>
            <p:cNvPr id="12" name="TextBox 11"/>
            <p:cNvSpPr txBox="1"/>
            <p:nvPr/>
          </p:nvSpPr>
          <p:spPr>
            <a:xfrm>
              <a:off x="2431244" y="1068589"/>
              <a:ext cx="950693" cy="78168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4500" b="1" dirty="0">
                  <a:solidFill>
                    <a:prstClr val="white"/>
                  </a:solidFill>
                  <a:latin typeface="微软雅黑" pitchFamily="34" charset="-122"/>
                  <a:ea typeface="微软雅黑" pitchFamily="34" charset="-122"/>
                </a:rPr>
                <a:t>前 </a:t>
              </a:r>
              <a:endParaRPr lang="zh-CN" altLang="en-US" sz="4500" b="1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2790869" y="2460477"/>
            <a:ext cx="349447" cy="349447"/>
            <a:chOff x="304800" y="673100"/>
            <a:chExt cx="4000500" cy="4000500"/>
          </a:xfrm>
          <a:effectLst>
            <a:outerShdw blurRad="444500" dist="254000" dir="6840000" algn="tr" rotWithShape="0">
              <a:prstClr val="black">
                <a:alpha val="50000"/>
              </a:prstClr>
            </a:outerShdw>
          </a:effectLst>
        </p:grpSpPr>
        <p:sp>
          <p:nvSpPr>
            <p:cNvPr id="15" name="同心圆 14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rgbClr val="C00000"/>
                </a:solidFill>
                <a:latin typeface="微软雅黑" pitchFamily="34" charset="-122"/>
              </a:endParaRPr>
            </a:p>
          </p:txBody>
        </p:sp>
        <p:sp>
          <p:nvSpPr>
            <p:cNvPr id="16" name="椭圆 15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rgbClr val="C00000"/>
                </a:solidFill>
                <a:latin typeface="微软雅黑" pitchFamily="34" charset="-122"/>
              </a:endParaRP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6473229" y="2074492"/>
            <a:ext cx="156292" cy="156292"/>
            <a:chOff x="304800" y="673100"/>
            <a:chExt cx="4000500" cy="4000500"/>
          </a:xfrm>
          <a:effectLst>
            <a:outerShdw blurRad="444500" dist="254000" dir="6840000" algn="tr" rotWithShape="0">
              <a:prstClr val="black">
                <a:alpha val="50000"/>
              </a:prstClr>
            </a:outerShdw>
          </a:effectLst>
        </p:grpSpPr>
        <p:sp>
          <p:nvSpPr>
            <p:cNvPr id="18" name="同心圆 17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rgbClr val="C00000"/>
                </a:solidFill>
                <a:latin typeface="微软雅黑" pitchFamily="34" charset="-122"/>
              </a:endParaRPr>
            </a:p>
          </p:txBody>
        </p:sp>
        <p:sp>
          <p:nvSpPr>
            <p:cNvPr id="19" name="椭圆 18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rgbClr val="C00000"/>
                </a:solidFill>
                <a:latin typeface="微软雅黑" pitchFamily="34" charset="-122"/>
              </a:endParaRP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6629521" y="2239040"/>
            <a:ext cx="208440" cy="208440"/>
            <a:chOff x="304800" y="673100"/>
            <a:chExt cx="4000500" cy="4000500"/>
          </a:xfrm>
          <a:effectLst>
            <a:outerShdw blurRad="444500" dist="254000" dir="6840000" algn="tr" rotWithShape="0">
              <a:prstClr val="black">
                <a:alpha val="50000"/>
              </a:prstClr>
            </a:outerShdw>
          </a:effectLst>
        </p:grpSpPr>
        <p:sp>
          <p:nvSpPr>
            <p:cNvPr id="21" name="同心圆 20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rgbClr val="C00000"/>
                </a:solidFill>
                <a:latin typeface="微软雅黑" pitchFamily="34" charset="-122"/>
              </a:endParaRPr>
            </a:p>
          </p:txBody>
        </p:sp>
        <p:sp>
          <p:nvSpPr>
            <p:cNvPr id="22" name="椭圆 21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rgbClr val="C00000"/>
                </a:solidFill>
                <a:latin typeface="微软雅黑" pitchFamily="34" charset="-122"/>
              </a:endParaRPr>
            </a:p>
          </p:txBody>
        </p:sp>
      </p:grpSp>
      <p:sp>
        <p:nvSpPr>
          <p:cNvPr id="23" name="椭圆 22"/>
          <p:cNvSpPr/>
          <p:nvPr/>
        </p:nvSpPr>
        <p:spPr>
          <a:xfrm>
            <a:off x="7794400" y="5300523"/>
            <a:ext cx="500909" cy="500909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latin typeface="微软雅黑" pitchFamily="34" charset="-122"/>
            </a:endParaRPr>
          </a:p>
        </p:txBody>
      </p:sp>
      <p:sp>
        <p:nvSpPr>
          <p:cNvPr id="24" name="椭圆 23"/>
          <p:cNvSpPr/>
          <p:nvPr/>
        </p:nvSpPr>
        <p:spPr>
          <a:xfrm>
            <a:off x="8423318" y="4379954"/>
            <a:ext cx="274777" cy="274777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latin typeface="微软雅黑" pitchFamily="34" charset="-122"/>
            </a:endParaRPr>
          </a:p>
        </p:txBody>
      </p:sp>
      <p:grpSp>
        <p:nvGrpSpPr>
          <p:cNvPr id="25" name="组合 24"/>
          <p:cNvGrpSpPr/>
          <p:nvPr/>
        </p:nvGrpSpPr>
        <p:grpSpPr>
          <a:xfrm>
            <a:off x="7183762" y="5619902"/>
            <a:ext cx="219777" cy="219777"/>
            <a:chOff x="304800" y="673100"/>
            <a:chExt cx="4000500" cy="4000500"/>
          </a:xfrm>
          <a:effectLst>
            <a:outerShdw blurRad="381000" dist="152400" dir="8100000" algn="tr" rotWithShape="0">
              <a:prstClr val="black">
                <a:alpha val="70000"/>
              </a:prstClr>
            </a:outerShdw>
          </a:effectLst>
        </p:grpSpPr>
        <p:sp>
          <p:nvSpPr>
            <p:cNvPr id="26" name="同心圆 25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black"/>
                </a:solidFill>
                <a:latin typeface="微软雅黑" pitchFamily="34" charset="-122"/>
              </a:endParaRPr>
            </a:p>
          </p:txBody>
        </p:sp>
        <p:sp>
          <p:nvSpPr>
            <p:cNvPr id="27" name="椭圆 26"/>
            <p:cNvSpPr/>
            <p:nvPr/>
          </p:nvSpPr>
          <p:spPr>
            <a:xfrm>
              <a:off x="479425" y="847725"/>
              <a:ext cx="3651250" cy="3651250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latin typeface="微软雅黑" pitchFamily="34" charset="-122"/>
              </a:endParaRP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2391041" y="1626750"/>
            <a:ext cx="287919" cy="287919"/>
            <a:chOff x="304800" y="673100"/>
            <a:chExt cx="4000500" cy="4000500"/>
          </a:xfrm>
          <a:effectLst>
            <a:outerShdw blurRad="381000" dist="152400" dir="8100000" algn="tr" rotWithShape="0">
              <a:prstClr val="black">
                <a:alpha val="70000"/>
              </a:prstClr>
            </a:outerShdw>
          </a:effectLst>
        </p:grpSpPr>
        <p:sp>
          <p:nvSpPr>
            <p:cNvPr id="29" name="同心圆 28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black"/>
                </a:solidFill>
                <a:latin typeface="微软雅黑" pitchFamily="34" charset="-122"/>
              </a:endParaRPr>
            </a:p>
          </p:txBody>
        </p:sp>
        <p:sp>
          <p:nvSpPr>
            <p:cNvPr id="30" name="椭圆 29"/>
            <p:cNvSpPr/>
            <p:nvPr/>
          </p:nvSpPr>
          <p:spPr>
            <a:xfrm>
              <a:off x="479425" y="847725"/>
              <a:ext cx="3651250" cy="3651250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latin typeface="微软雅黑" pitchFamily="34" charset="-122"/>
              </a:endParaRP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8411698" y="5008506"/>
            <a:ext cx="408378" cy="408378"/>
            <a:chOff x="304800" y="673100"/>
            <a:chExt cx="4000500" cy="4000500"/>
          </a:xfrm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32" name="同心圆 31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black"/>
                </a:solidFill>
                <a:latin typeface="微软雅黑" pitchFamily="34" charset="-122"/>
              </a:endParaRPr>
            </a:p>
          </p:txBody>
        </p:sp>
        <p:sp>
          <p:nvSpPr>
            <p:cNvPr id="33" name="椭圆 32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latin typeface="微软雅黑" pitchFamily="34" charset="-122"/>
              </a:endParaRPr>
            </a:p>
          </p:txBody>
        </p:sp>
      </p:grpSp>
      <p:sp>
        <p:nvSpPr>
          <p:cNvPr id="34" name="椭圆 33"/>
          <p:cNvSpPr/>
          <p:nvPr/>
        </p:nvSpPr>
        <p:spPr>
          <a:xfrm>
            <a:off x="6629521" y="5564902"/>
            <a:ext cx="274777" cy="274777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latin typeface="微软雅黑" pitchFamily="34" charset="-122"/>
            </a:endParaRPr>
          </a:p>
        </p:txBody>
      </p:sp>
      <p:sp>
        <p:nvSpPr>
          <p:cNvPr id="35" name="椭圆 34"/>
          <p:cNvSpPr/>
          <p:nvPr/>
        </p:nvSpPr>
        <p:spPr>
          <a:xfrm>
            <a:off x="8585291" y="5841466"/>
            <a:ext cx="137389" cy="137389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latin typeface="微软雅黑" pitchFamily="34" charset="-122"/>
            </a:endParaRPr>
          </a:p>
        </p:txBody>
      </p:sp>
      <p:grpSp>
        <p:nvGrpSpPr>
          <p:cNvPr id="37" name="组合 36"/>
          <p:cNvGrpSpPr/>
          <p:nvPr/>
        </p:nvGrpSpPr>
        <p:grpSpPr>
          <a:xfrm>
            <a:off x="4644015" y="1627503"/>
            <a:ext cx="1306137" cy="1269329"/>
            <a:chOff x="2132199" y="770251"/>
            <a:chExt cx="1306135" cy="1269327"/>
          </a:xfrm>
        </p:grpSpPr>
        <p:grpSp>
          <p:nvGrpSpPr>
            <p:cNvPr id="38" name="组合 37"/>
            <p:cNvGrpSpPr/>
            <p:nvPr/>
          </p:nvGrpSpPr>
          <p:grpSpPr>
            <a:xfrm>
              <a:off x="2132199" y="770251"/>
              <a:ext cx="1306135" cy="1269327"/>
              <a:chOff x="4345444" y="2542859"/>
              <a:chExt cx="1810550" cy="1811205"/>
            </a:xfrm>
          </p:grpSpPr>
          <p:grpSp>
            <p:nvGrpSpPr>
              <p:cNvPr id="40" name="组合 39"/>
              <p:cNvGrpSpPr/>
              <p:nvPr/>
            </p:nvGrpSpPr>
            <p:grpSpPr>
              <a:xfrm>
                <a:off x="4345444" y="2542859"/>
                <a:ext cx="1810550" cy="1811205"/>
                <a:chOff x="1463339" y="1072758"/>
                <a:chExt cx="1546058" cy="1546058"/>
              </a:xfrm>
              <a:effectLst>
                <a:outerShdw blurRad="330200" dist="215900" dir="6900000" sx="91000" sy="91000" algn="t" rotWithShape="0">
                  <a:prstClr val="black">
                    <a:alpha val="49000"/>
                  </a:prstClr>
                </a:outerShdw>
              </a:effectLst>
            </p:grpSpPr>
            <p:sp>
              <p:nvSpPr>
                <p:cNvPr id="42" name="同心圆 41"/>
                <p:cNvSpPr/>
                <p:nvPr/>
              </p:nvSpPr>
              <p:spPr>
                <a:xfrm>
                  <a:off x="1463339" y="1072758"/>
                  <a:ext cx="1546058" cy="1546058"/>
                </a:xfrm>
                <a:prstGeom prst="donut">
                  <a:avLst>
                    <a:gd name="adj" fmla="val 4879"/>
                  </a:avLst>
                </a:prstGeom>
                <a:gradFill>
                  <a:gsLst>
                    <a:gs pos="0">
                      <a:schemeClr val="bg1">
                        <a:lumMod val="95000"/>
                      </a:schemeClr>
                    </a:gs>
                    <a:gs pos="55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81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black"/>
                    </a:solidFill>
                    <a:latin typeface="微软雅黑" pitchFamily="34" charset="-122"/>
                  </a:endParaRPr>
                </a:p>
              </p:txBody>
            </p:sp>
            <p:sp>
              <p:nvSpPr>
                <p:cNvPr id="43" name="椭圆 42"/>
                <p:cNvSpPr/>
                <p:nvPr/>
              </p:nvSpPr>
              <p:spPr>
                <a:xfrm>
                  <a:off x="1484232" y="1093651"/>
                  <a:ext cx="1504274" cy="1504273"/>
                </a:xfrm>
                <a:prstGeom prst="ellipse">
                  <a:avLst/>
                </a:prstGeom>
                <a:gradFill>
                  <a:gsLst>
                    <a:gs pos="0">
                      <a:schemeClr val="bg1"/>
                    </a:gs>
                    <a:gs pos="51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189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  <a:latin typeface="微软雅黑" pitchFamily="34" charset="-122"/>
                  </a:endParaRPr>
                </a:p>
              </p:txBody>
            </p:sp>
          </p:grpSp>
          <p:sp>
            <p:nvSpPr>
              <p:cNvPr id="41" name="椭圆 40"/>
              <p:cNvSpPr/>
              <p:nvPr/>
            </p:nvSpPr>
            <p:spPr>
              <a:xfrm>
                <a:off x="4565570" y="2763062"/>
                <a:ext cx="1370298" cy="1370793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  <a:latin typeface="微软雅黑" pitchFamily="34" charset="-122"/>
                </a:endParaRPr>
              </a:p>
            </p:txBody>
          </p:sp>
        </p:grpSp>
        <p:sp>
          <p:nvSpPr>
            <p:cNvPr id="39" name="TextBox 11"/>
            <p:cNvSpPr txBox="1"/>
            <p:nvPr/>
          </p:nvSpPr>
          <p:spPr>
            <a:xfrm>
              <a:off x="2431244" y="1068589"/>
              <a:ext cx="950693" cy="78168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4500" b="1" dirty="0" smtClean="0">
                  <a:solidFill>
                    <a:prstClr val="white"/>
                  </a:solidFill>
                  <a:latin typeface="微软雅黑" pitchFamily="34" charset="-122"/>
                  <a:ea typeface="微软雅黑" pitchFamily="34" charset="-122"/>
                </a:rPr>
                <a:t>言</a:t>
              </a:r>
              <a:endParaRPr lang="zh-CN" altLang="en-US" sz="4500" b="1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split orient="vert"/>
      </p:transition>
    </mc:Choice>
    <mc:Fallback>
      <p:transition>
        <p:split orient="vert"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3" accel="35000" fill="hold" nodeType="with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7" dur="2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8" dur="2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accel="35000" fill="hold" nodeType="with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11" dur="2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12" dur="2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3" accel="35000" fill="hold" nodeType="with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25" dur="2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26" dur="2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8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2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7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53" presetClass="entr" presetSubtype="16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2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53" presetClass="entr" presetSubtype="16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7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53" presetClass="entr" presetSubtype="16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7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2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2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65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" grpId="0"/>
          <p:bldP spid="23" grpId="0" bldLvl="0" animBg="1"/>
          <p:bldP spid="24" grpId="0" bldLvl="0" animBg="1"/>
          <p:bldP spid="34" grpId="0" bldLvl="0" animBg="1"/>
          <p:bldP spid="35" grpId="0" bldLvl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3" accel="35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2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2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accel="35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2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2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3" accel="35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2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2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8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2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7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53" presetClass="entr" presetSubtype="16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2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53" presetClass="entr" presetSubtype="16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7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53" presetClass="entr" presetSubtype="16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7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2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2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65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" grpId="0"/>
          <p:bldP spid="23" grpId="0" bldLvl="0" animBg="1"/>
          <p:bldP spid="24" grpId="0" bldLvl="0" animBg="1"/>
          <p:bldP spid="34" grpId="0" bldLvl="0" animBg="1"/>
          <p:bldP spid="35" grpId="0" bldLvl="0" animBg="1"/>
        </p:bldLst>
      </p:timing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组合 17"/>
          <p:cNvGrpSpPr/>
          <p:nvPr/>
        </p:nvGrpSpPr>
        <p:grpSpPr>
          <a:xfrm>
            <a:off x="704313" y="209697"/>
            <a:ext cx="2352984" cy="2352984"/>
            <a:chOff x="304800" y="673100"/>
            <a:chExt cx="4000500" cy="4000500"/>
          </a:xfrm>
          <a:effectLst>
            <a:outerShdw blurRad="444500" dist="254000" dir="6840000" algn="tr" rotWithShape="0">
              <a:prstClr val="black">
                <a:alpha val="50000"/>
              </a:prstClr>
            </a:outerShdw>
          </a:effectLst>
        </p:grpSpPr>
        <p:sp>
          <p:nvSpPr>
            <p:cNvPr id="19" name="同心圆 18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rgbClr val="C00000"/>
                </a:solidFill>
                <a:latin typeface="+mj-ea"/>
                <a:ea typeface="+mj-ea"/>
              </a:endParaRPr>
            </a:p>
          </p:txBody>
        </p:sp>
        <p:sp>
          <p:nvSpPr>
            <p:cNvPr id="20" name="椭圆 19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rgbClr val="C00000"/>
                </a:solidFill>
                <a:latin typeface="+mj-ea"/>
                <a:ea typeface="+mj-ea"/>
              </a:endParaRPr>
            </a:p>
          </p:txBody>
        </p:sp>
      </p:grpSp>
      <p:sp>
        <p:nvSpPr>
          <p:cNvPr id="21" name="矩形 20"/>
          <p:cNvSpPr/>
          <p:nvPr/>
        </p:nvSpPr>
        <p:spPr>
          <a:xfrm>
            <a:off x="1115413" y="981318"/>
            <a:ext cx="1652200" cy="8585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3408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x-none" altLang="zh-CN" sz="5000" b="1" i="0" u="none" strike="noStrike" kern="0" cap="none" spc="0" normalizeH="0" baseline="0" noProof="0" dirty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+mj-ea"/>
                <a:ea typeface="+mj-ea"/>
              </a:rPr>
              <a:t>要 点</a:t>
            </a:r>
            <a:endParaRPr kumimoji="0" lang="x-none" altLang="zh-CN" sz="5000" b="1" i="0" u="none" strike="noStrike" kern="0" cap="none" spc="0" normalizeH="0" baseline="0" noProof="0" dirty="0">
              <a:ln>
                <a:noFill/>
              </a:ln>
              <a:solidFill>
                <a:srgbClr val="080808"/>
              </a:solidFill>
              <a:effectLst/>
              <a:uLnTx/>
              <a:uFillTx/>
              <a:latin typeface="+mj-ea"/>
              <a:ea typeface="+mj-ea"/>
            </a:endParaRPr>
          </a:p>
        </p:txBody>
      </p:sp>
      <p:grpSp>
        <p:nvGrpSpPr>
          <p:cNvPr id="84" name="组合 83"/>
          <p:cNvGrpSpPr/>
          <p:nvPr/>
        </p:nvGrpSpPr>
        <p:grpSpPr>
          <a:xfrm>
            <a:off x="3851723" y="2856895"/>
            <a:ext cx="1602230" cy="1359400"/>
            <a:chOff x="5553262" y="2638733"/>
            <a:chExt cx="2397222" cy="2093640"/>
          </a:xfrm>
        </p:grpSpPr>
        <p:grpSp>
          <p:nvGrpSpPr>
            <p:cNvPr id="85" name="组合 84"/>
            <p:cNvGrpSpPr/>
            <p:nvPr/>
          </p:nvGrpSpPr>
          <p:grpSpPr>
            <a:xfrm>
              <a:off x="5553262" y="2638733"/>
              <a:ext cx="2397222" cy="2093640"/>
              <a:chOff x="5553262" y="2638733"/>
              <a:chExt cx="2397222" cy="2093640"/>
            </a:xfrm>
          </p:grpSpPr>
          <p:grpSp>
            <p:nvGrpSpPr>
              <p:cNvPr id="87" name="组合 86"/>
              <p:cNvGrpSpPr/>
              <p:nvPr/>
            </p:nvGrpSpPr>
            <p:grpSpPr>
              <a:xfrm>
                <a:off x="5553262" y="2638733"/>
                <a:ext cx="2397222" cy="2093640"/>
                <a:chOff x="1511944" y="2420246"/>
                <a:chExt cx="2627152" cy="2294453"/>
              </a:xfrm>
              <a:effectLst>
                <a:outerShdw blurRad="203200" dist="38100" dir="3780000" sx="103000" sy="103000" algn="t" rotWithShape="0">
                  <a:prstClr val="black">
                    <a:alpha val="25000"/>
                  </a:prstClr>
                </a:outerShdw>
              </a:effectLst>
            </p:grpSpPr>
            <p:sp>
              <p:nvSpPr>
                <p:cNvPr id="89" name="Freeform 6"/>
                <p:cNvSpPr/>
                <p:nvPr/>
              </p:nvSpPr>
              <p:spPr bwMode="auto">
                <a:xfrm>
                  <a:off x="1511944" y="2420246"/>
                  <a:ext cx="2627152" cy="2294453"/>
                </a:xfrm>
                <a:custGeom>
                  <a:avLst/>
                  <a:gdLst>
                    <a:gd name="T0" fmla="*/ 4479 w 4516"/>
                    <a:gd name="T1" fmla="*/ 2074 h 3947"/>
                    <a:gd name="T2" fmla="*/ 3967 w 4516"/>
                    <a:gd name="T3" fmla="*/ 2960 h 3947"/>
                    <a:gd name="T4" fmla="*/ 3455 w 4516"/>
                    <a:gd name="T5" fmla="*/ 3847 h 3947"/>
                    <a:gd name="T6" fmla="*/ 3282 w 4516"/>
                    <a:gd name="T7" fmla="*/ 3947 h 3947"/>
                    <a:gd name="T8" fmla="*/ 2258 w 4516"/>
                    <a:gd name="T9" fmla="*/ 3947 h 3947"/>
                    <a:gd name="T10" fmla="*/ 1234 w 4516"/>
                    <a:gd name="T11" fmla="*/ 3947 h 3947"/>
                    <a:gd name="T12" fmla="*/ 1061 w 4516"/>
                    <a:gd name="T13" fmla="*/ 3847 h 3947"/>
                    <a:gd name="T14" fmla="*/ 549 w 4516"/>
                    <a:gd name="T15" fmla="*/ 2960 h 3947"/>
                    <a:gd name="T16" fmla="*/ 37 w 4516"/>
                    <a:gd name="T17" fmla="*/ 2074 h 3947"/>
                    <a:gd name="T18" fmla="*/ 37 w 4516"/>
                    <a:gd name="T19" fmla="*/ 1874 h 3947"/>
                    <a:gd name="T20" fmla="*/ 549 w 4516"/>
                    <a:gd name="T21" fmla="*/ 987 h 3947"/>
                    <a:gd name="T22" fmla="*/ 1061 w 4516"/>
                    <a:gd name="T23" fmla="*/ 100 h 3947"/>
                    <a:gd name="T24" fmla="*/ 1234 w 4516"/>
                    <a:gd name="T25" fmla="*/ 0 h 3947"/>
                    <a:gd name="T26" fmla="*/ 2258 w 4516"/>
                    <a:gd name="T27" fmla="*/ 0 h 3947"/>
                    <a:gd name="T28" fmla="*/ 3282 w 4516"/>
                    <a:gd name="T29" fmla="*/ 0 h 3947"/>
                    <a:gd name="T30" fmla="*/ 3455 w 4516"/>
                    <a:gd name="T31" fmla="*/ 100 h 3947"/>
                    <a:gd name="T32" fmla="*/ 3967 w 4516"/>
                    <a:gd name="T33" fmla="*/ 987 h 3947"/>
                    <a:gd name="T34" fmla="*/ 4479 w 4516"/>
                    <a:gd name="T35" fmla="*/ 1874 h 3947"/>
                    <a:gd name="T36" fmla="*/ 4479 w 4516"/>
                    <a:gd name="T37" fmla="*/ 2074 h 39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4516" h="3947">
                      <a:moveTo>
                        <a:pt x="4479" y="2074"/>
                      </a:moveTo>
                      <a:lnTo>
                        <a:pt x="3967" y="2960"/>
                      </a:lnTo>
                      <a:lnTo>
                        <a:pt x="3455" y="3847"/>
                      </a:lnTo>
                      <a:cubicBezTo>
                        <a:pt x="3418" y="3911"/>
                        <a:pt x="3355" y="3947"/>
                        <a:pt x="3282" y="3947"/>
                      </a:cubicBezTo>
                      <a:lnTo>
                        <a:pt x="2258" y="3947"/>
                      </a:lnTo>
                      <a:lnTo>
                        <a:pt x="1234" y="3947"/>
                      </a:lnTo>
                      <a:cubicBezTo>
                        <a:pt x="1160" y="3947"/>
                        <a:pt x="1097" y="3911"/>
                        <a:pt x="1061" y="3847"/>
                      </a:cubicBezTo>
                      <a:lnTo>
                        <a:pt x="549" y="2960"/>
                      </a:lnTo>
                      <a:lnTo>
                        <a:pt x="37" y="2074"/>
                      </a:lnTo>
                      <a:cubicBezTo>
                        <a:pt x="0" y="2010"/>
                        <a:pt x="0" y="1937"/>
                        <a:pt x="37" y="1874"/>
                      </a:cubicBezTo>
                      <a:lnTo>
                        <a:pt x="549" y="987"/>
                      </a:lnTo>
                      <a:lnTo>
                        <a:pt x="1061" y="100"/>
                      </a:lnTo>
                      <a:cubicBezTo>
                        <a:pt x="1097" y="36"/>
                        <a:pt x="1160" y="0"/>
                        <a:pt x="1234" y="0"/>
                      </a:cubicBezTo>
                      <a:lnTo>
                        <a:pt x="2258" y="0"/>
                      </a:lnTo>
                      <a:lnTo>
                        <a:pt x="3282" y="0"/>
                      </a:lnTo>
                      <a:cubicBezTo>
                        <a:pt x="3355" y="0"/>
                        <a:pt x="3418" y="36"/>
                        <a:pt x="3455" y="100"/>
                      </a:cubicBezTo>
                      <a:lnTo>
                        <a:pt x="3967" y="987"/>
                      </a:lnTo>
                      <a:lnTo>
                        <a:pt x="4479" y="1874"/>
                      </a:lnTo>
                      <a:cubicBezTo>
                        <a:pt x="4516" y="1937"/>
                        <a:pt x="4516" y="2010"/>
                        <a:pt x="4479" y="2074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7938" cap="flat">
                  <a:noFill/>
                  <a:prstDash val="solid"/>
                  <a:miter lim="800000"/>
                </a:ln>
                <a:effectLst/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>
                    <a:latin typeface="+mj-ea"/>
                    <a:ea typeface="+mj-ea"/>
                  </a:endParaRPr>
                </a:p>
              </p:txBody>
            </p:sp>
            <p:sp>
              <p:nvSpPr>
                <p:cNvPr id="90" name="Freeform 6"/>
                <p:cNvSpPr/>
                <p:nvPr/>
              </p:nvSpPr>
              <p:spPr bwMode="auto">
                <a:xfrm>
                  <a:off x="1524106" y="2431739"/>
                  <a:ext cx="2602832" cy="2271469"/>
                </a:xfrm>
                <a:custGeom>
                  <a:avLst/>
                  <a:gdLst>
                    <a:gd name="T0" fmla="*/ 4479 w 4516"/>
                    <a:gd name="T1" fmla="*/ 2074 h 3947"/>
                    <a:gd name="T2" fmla="*/ 3967 w 4516"/>
                    <a:gd name="T3" fmla="*/ 2960 h 3947"/>
                    <a:gd name="T4" fmla="*/ 3455 w 4516"/>
                    <a:gd name="T5" fmla="*/ 3847 h 3947"/>
                    <a:gd name="T6" fmla="*/ 3282 w 4516"/>
                    <a:gd name="T7" fmla="*/ 3947 h 3947"/>
                    <a:gd name="T8" fmla="*/ 2258 w 4516"/>
                    <a:gd name="T9" fmla="*/ 3947 h 3947"/>
                    <a:gd name="T10" fmla="*/ 1234 w 4516"/>
                    <a:gd name="T11" fmla="*/ 3947 h 3947"/>
                    <a:gd name="T12" fmla="*/ 1061 w 4516"/>
                    <a:gd name="T13" fmla="*/ 3847 h 3947"/>
                    <a:gd name="T14" fmla="*/ 549 w 4516"/>
                    <a:gd name="T15" fmla="*/ 2960 h 3947"/>
                    <a:gd name="T16" fmla="*/ 37 w 4516"/>
                    <a:gd name="T17" fmla="*/ 2074 h 3947"/>
                    <a:gd name="T18" fmla="*/ 37 w 4516"/>
                    <a:gd name="T19" fmla="*/ 1874 h 3947"/>
                    <a:gd name="T20" fmla="*/ 549 w 4516"/>
                    <a:gd name="T21" fmla="*/ 987 h 3947"/>
                    <a:gd name="T22" fmla="*/ 1061 w 4516"/>
                    <a:gd name="T23" fmla="*/ 100 h 3947"/>
                    <a:gd name="T24" fmla="*/ 1234 w 4516"/>
                    <a:gd name="T25" fmla="*/ 0 h 3947"/>
                    <a:gd name="T26" fmla="*/ 2258 w 4516"/>
                    <a:gd name="T27" fmla="*/ 0 h 3947"/>
                    <a:gd name="T28" fmla="*/ 3282 w 4516"/>
                    <a:gd name="T29" fmla="*/ 0 h 3947"/>
                    <a:gd name="T30" fmla="*/ 3455 w 4516"/>
                    <a:gd name="T31" fmla="*/ 100 h 3947"/>
                    <a:gd name="T32" fmla="*/ 3967 w 4516"/>
                    <a:gd name="T33" fmla="*/ 987 h 3947"/>
                    <a:gd name="T34" fmla="*/ 4479 w 4516"/>
                    <a:gd name="T35" fmla="*/ 1874 h 3947"/>
                    <a:gd name="T36" fmla="*/ 4479 w 4516"/>
                    <a:gd name="T37" fmla="*/ 2074 h 39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4516" h="3947">
                      <a:moveTo>
                        <a:pt x="4479" y="2074"/>
                      </a:moveTo>
                      <a:lnTo>
                        <a:pt x="3967" y="2960"/>
                      </a:lnTo>
                      <a:lnTo>
                        <a:pt x="3455" y="3847"/>
                      </a:lnTo>
                      <a:cubicBezTo>
                        <a:pt x="3418" y="3911"/>
                        <a:pt x="3355" y="3947"/>
                        <a:pt x="3282" y="3947"/>
                      </a:cubicBezTo>
                      <a:lnTo>
                        <a:pt x="2258" y="3947"/>
                      </a:lnTo>
                      <a:lnTo>
                        <a:pt x="1234" y="3947"/>
                      </a:lnTo>
                      <a:cubicBezTo>
                        <a:pt x="1160" y="3947"/>
                        <a:pt x="1097" y="3911"/>
                        <a:pt x="1061" y="3847"/>
                      </a:cubicBezTo>
                      <a:lnTo>
                        <a:pt x="549" y="2960"/>
                      </a:lnTo>
                      <a:lnTo>
                        <a:pt x="37" y="2074"/>
                      </a:lnTo>
                      <a:cubicBezTo>
                        <a:pt x="0" y="2010"/>
                        <a:pt x="0" y="1937"/>
                        <a:pt x="37" y="1874"/>
                      </a:cubicBezTo>
                      <a:lnTo>
                        <a:pt x="549" y="987"/>
                      </a:lnTo>
                      <a:lnTo>
                        <a:pt x="1061" y="100"/>
                      </a:lnTo>
                      <a:cubicBezTo>
                        <a:pt x="1097" y="36"/>
                        <a:pt x="1160" y="0"/>
                        <a:pt x="1234" y="0"/>
                      </a:cubicBezTo>
                      <a:lnTo>
                        <a:pt x="2258" y="0"/>
                      </a:lnTo>
                      <a:lnTo>
                        <a:pt x="3282" y="0"/>
                      </a:lnTo>
                      <a:cubicBezTo>
                        <a:pt x="3355" y="0"/>
                        <a:pt x="3418" y="36"/>
                        <a:pt x="3455" y="100"/>
                      </a:cubicBezTo>
                      <a:lnTo>
                        <a:pt x="3967" y="987"/>
                      </a:lnTo>
                      <a:lnTo>
                        <a:pt x="4479" y="1874"/>
                      </a:lnTo>
                      <a:cubicBezTo>
                        <a:pt x="4516" y="1937"/>
                        <a:pt x="4516" y="2010"/>
                        <a:pt x="4479" y="2074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chemeClr val="bg1">
                        <a:lumMod val="82000"/>
                        <a:lumOff val="18000"/>
                      </a:schemeClr>
                    </a:gs>
                    <a:gs pos="47000">
                      <a:srgbClr val="F5F5F5"/>
                    </a:gs>
                    <a:gs pos="100000">
                      <a:schemeClr val="bg1">
                        <a:lumMod val="95000"/>
                        <a:lumOff val="5000"/>
                      </a:schemeClr>
                    </a:gs>
                  </a:gsLst>
                  <a:lin ang="18900000" scaled="0"/>
                </a:gradFill>
                <a:ln w="7938" cap="flat">
                  <a:noFill/>
                  <a:prstDash val="solid"/>
                  <a:miter lim="800000"/>
                </a:ln>
                <a:effectLst/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>
                    <a:latin typeface="+mj-ea"/>
                    <a:ea typeface="+mj-ea"/>
                  </a:endParaRPr>
                </a:p>
              </p:txBody>
            </p:sp>
          </p:grpSp>
          <p:sp>
            <p:nvSpPr>
              <p:cNvPr id="88" name="Freeform 7"/>
              <p:cNvSpPr/>
              <p:nvPr/>
            </p:nvSpPr>
            <p:spPr bwMode="auto">
              <a:xfrm>
                <a:off x="5864945" y="2882683"/>
                <a:ext cx="1773860" cy="1540629"/>
              </a:xfrm>
              <a:custGeom>
                <a:avLst/>
                <a:gdLst>
                  <a:gd name="T0" fmla="*/ 3404 w 3431"/>
                  <a:gd name="T1" fmla="*/ 1576 h 2999"/>
                  <a:gd name="T2" fmla="*/ 3015 w 3431"/>
                  <a:gd name="T3" fmla="*/ 2249 h 2999"/>
                  <a:gd name="T4" fmla="*/ 2625 w 3431"/>
                  <a:gd name="T5" fmla="*/ 2923 h 2999"/>
                  <a:gd name="T6" fmla="*/ 2494 w 3431"/>
                  <a:gd name="T7" fmla="*/ 2999 h 2999"/>
                  <a:gd name="T8" fmla="*/ 1716 w 3431"/>
                  <a:gd name="T9" fmla="*/ 2999 h 2999"/>
                  <a:gd name="T10" fmla="*/ 938 w 3431"/>
                  <a:gd name="T11" fmla="*/ 2999 h 2999"/>
                  <a:gd name="T12" fmla="*/ 806 w 3431"/>
                  <a:gd name="T13" fmla="*/ 2923 h 2999"/>
                  <a:gd name="T14" fmla="*/ 417 w 3431"/>
                  <a:gd name="T15" fmla="*/ 2249 h 2999"/>
                  <a:gd name="T16" fmla="*/ 28 w 3431"/>
                  <a:gd name="T17" fmla="*/ 1576 h 2999"/>
                  <a:gd name="T18" fmla="*/ 28 w 3431"/>
                  <a:gd name="T19" fmla="*/ 1424 h 2999"/>
                  <a:gd name="T20" fmla="*/ 417 w 3431"/>
                  <a:gd name="T21" fmla="*/ 750 h 2999"/>
                  <a:gd name="T22" fmla="*/ 806 w 3431"/>
                  <a:gd name="T23" fmla="*/ 76 h 2999"/>
                  <a:gd name="T24" fmla="*/ 938 w 3431"/>
                  <a:gd name="T25" fmla="*/ 0 h 2999"/>
                  <a:gd name="T26" fmla="*/ 1716 w 3431"/>
                  <a:gd name="T27" fmla="*/ 0 h 2999"/>
                  <a:gd name="T28" fmla="*/ 2494 w 3431"/>
                  <a:gd name="T29" fmla="*/ 0 h 2999"/>
                  <a:gd name="T30" fmla="*/ 2625 w 3431"/>
                  <a:gd name="T31" fmla="*/ 76 h 2999"/>
                  <a:gd name="T32" fmla="*/ 3015 w 3431"/>
                  <a:gd name="T33" fmla="*/ 750 h 2999"/>
                  <a:gd name="T34" fmla="*/ 3404 w 3431"/>
                  <a:gd name="T35" fmla="*/ 1424 h 2999"/>
                  <a:gd name="T36" fmla="*/ 3404 w 3431"/>
                  <a:gd name="T37" fmla="*/ 1576 h 29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431" h="2999">
                    <a:moveTo>
                      <a:pt x="3404" y="1576"/>
                    </a:moveTo>
                    <a:lnTo>
                      <a:pt x="3015" y="2249"/>
                    </a:lnTo>
                    <a:lnTo>
                      <a:pt x="2625" y="2923"/>
                    </a:lnTo>
                    <a:cubicBezTo>
                      <a:pt x="2598" y="2972"/>
                      <a:pt x="2550" y="2999"/>
                      <a:pt x="2494" y="2999"/>
                    </a:cubicBezTo>
                    <a:lnTo>
                      <a:pt x="1716" y="2999"/>
                    </a:lnTo>
                    <a:lnTo>
                      <a:pt x="938" y="2999"/>
                    </a:lnTo>
                    <a:cubicBezTo>
                      <a:pt x="882" y="2999"/>
                      <a:pt x="834" y="2972"/>
                      <a:pt x="806" y="2923"/>
                    </a:cubicBezTo>
                    <a:lnTo>
                      <a:pt x="417" y="2249"/>
                    </a:lnTo>
                    <a:lnTo>
                      <a:pt x="28" y="1576"/>
                    </a:lnTo>
                    <a:cubicBezTo>
                      <a:pt x="0" y="1527"/>
                      <a:pt x="0" y="1472"/>
                      <a:pt x="28" y="1424"/>
                    </a:cubicBezTo>
                    <a:lnTo>
                      <a:pt x="417" y="750"/>
                    </a:lnTo>
                    <a:lnTo>
                      <a:pt x="806" y="76"/>
                    </a:lnTo>
                    <a:cubicBezTo>
                      <a:pt x="834" y="28"/>
                      <a:pt x="882" y="0"/>
                      <a:pt x="938" y="0"/>
                    </a:cubicBezTo>
                    <a:lnTo>
                      <a:pt x="1716" y="0"/>
                    </a:lnTo>
                    <a:lnTo>
                      <a:pt x="2494" y="0"/>
                    </a:lnTo>
                    <a:cubicBezTo>
                      <a:pt x="2550" y="0"/>
                      <a:pt x="2598" y="28"/>
                      <a:pt x="2625" y="76"/>
                    </a:cubicBezTo>
                    <a:lnTo>
                      <a:pt x="3015" y="750"/>
                    </a:lnTo>
                    <a:lnTo>
                      <a:pt x="3404" y="1424"/>
                    </a:lnTo>
                    <a:cubicBezTo>
                      <a:pt x="3431" y="1472"/>
                      <a:pt x="3431" y="1527"/>
                      <a:pt x="3404" y="1576"/>
                    </a:cubicBezTo>
                    <a:close/>
                  </a:path>
                </a:pathLst>
              </a:custGeom>
              <a:solidFill>
                <a:schemeClr val="accent3"/>
              </a:solidFill>
              <a:ln w="7938" cap="flat">
                <a:noFill/>
                <a:prstDash val="solid"/>
                <a:miter lim="800000"/>
              </a:ln>
              <a:effectLst/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+mj-ea"/>
                  <a:ea typeface="+mj-ea"/>
                </a:endParaRPr>
              </a:p>
            </p:txBody>
          </p:sp>
        </p:grpSp>
        <p:sp>
          <p:nvSpPr>
            <p:cNvPr id="86" name="TextBox 85"/>
            <p:cNvSpPr txBox="1"/>
            <p:nvPr/>
          </p:nvSpPr>
          <p:spPr>
            <a:xfrm>
              <a:off x="6259489" y="3110169"/>
              <a:ext cx="1273333" cy="99166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600" dirty="0">
                  <a:solidFill>
                    <a:schemeClr val="bg1"/>
                  </a:solidFill>
                  <a:latin typeface="+mj-ea"/>
                  <a:ea typeface="+mj-ea"/>
                </a:rPr>
                <a:t>03</a:t>
              </a:r>
              <a:endParaRPr lang="zh-CN" altLang="en-US" sz="3600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91" name="组合 90"/>
          <p:cNvGrpSpPr/>
          <p:nvPr/>
        </p:nvGrpSpPr>
        <p:grpSpPr>
          <a:xfrm>
            <a:off x="1397858" y="2868139"/>
            <a:ext cx="1602230" cy="1359400"/>
            <a:chOff x="1881842" y="2656049"/>
            <a:chExt cx="2397222" cy="2093640"/>
          </a:xfrm>
        </p:grpSpPr>
        <p:grpSp>
          <p:nvGrpSpPr>
            <p:cNvPr id="92" name="组合 91"/>
            <p:cNvGrpSpPr/>
            <p:nvPr/>
          </p:nvGrpSpPr>
          <p:grpSpPr>
            <a:xfrm>
              <a:off x="1881842" y="2656049"/>
              <a:ext cx="2397222" cy="2093640"/>
              <a:chOff x="1511944" y="2420246"/>
              <a:chExt cx="2627152" cy="2294453"/>
            </a:xfrm>
            <a:effectLst>
              <a:outerShdw blurRad="203200" dist="38100" dir="3780000" sx="103000" sy="103000" algn="t" rotWithShape="0">
                <a:prstClr val="black">
                  <a:alpha val="25000"/>
                </a:prstClr>
              </a:outerShdw>
            </a:effectLst>
          </p:grpSpPr>
          <p:sp>
            <p:nvSpPr>
              <p:cNvPr id="95" name="Freeform 6"/>
              <p:cNvSpPr/>
              <p:nvPr/>
            </p:nvSpPr>
            <p:spPr bwMode="auto">
              <a:xfrm>
                <a:off x="1511944" y="2420246"/>
                <a:ext cx="2627152" cy="2294453"/>
              </a:xfrm>
              <a:custGeom>
                <a:avLst/>
                <a:gdLst>
                  <a:gd name="T0" fmla="*/ 4479 w 4516"/>
                  <a:gd name="T1" fmla="*/ 2074 h 3947"/>
                  <a:gd name="T2" fmla="*/ 3967 w 4516"/>
                  <a:gd name="T3" fmla="*/ 2960 h 3947"/>
                  <a:gd name="T4" fmla="*/ 3455 w 4516"/>
                  <a:gd name="T5" fmla="*/ 3847 h 3947"/>
                  <a:gd name="T6" fmla="*/ 3282 w 4516"/>
                  <a:gd name="T7" fmla="*/ 3947 h 3947"/>
                  <a:gd name="T8" fmla="*/ 2258 w 4516"/>
                  <a:gd name="T9" fmla="*/ 3947 h 3947"/>
                  <a:gd name="T10" fmla="*/ 1234 w 4516"/>
                  <a:gd name="T11" fmla="*/ 3947 h 3947"/>
                  <a:gd name="T12" fmla="*/ 1061 w 4516"/>
                  <a:gd name="T13" fmla="*/ 3847 h 3947"/>
                  <a:gd name="T14" fmla="*/ 549 w 4516"/>
                  <a:gd name="T15" fmla="*/ 2960 h 3947"/>
                  <a:gd name="T16" fmla="*/ 37 w 4516"/>
                  <a:gd name="T17" fmla="*/ 2074 h 3947"/>
                  <a:gd name="T18" fmla="*/ 37 w 4516"/>
                  <a:gd name="T19" fmla="*/ 1874 h 3947"/>
                  <a:gd name="T20" fmla="*/ 549 w 4516"/>
                  <a:gd name="T21" fmla="*/ 987 h 3947"/>
                  <a:gd name="T22" fmla="*/ 1061 w 4516"/>
                  <a:gd name="T23" fmla="*/ 100 h 3947"/>
                  <a:gd name="T24" fmla="*/ 1234 w 4516"/>
                  <a:gd name="T25" fmla="*/ 0 h 3947"/>
                  <a:gd name="T26" fmla="*/ 2258 w 4516"/>
                  <a:gd name="T27" fmla="*/ 0 h 3947"/>
                  <a:gd name="T28" fmla="*/ 3282 w 4516"/>
                  <a:gd name="T29" fmla="*/ 0 h 3947"/>
                  <a:gd name="T30" fmla="*/ 3455 w 4516"/>
                  <a:gd name="T31" fmla="*/ 100 h 3947"/>
                  <a:gd name="T32" fmla="*/ 3967 w 4516"/>
                  <a:gd name="T33" fmla="*/ 987 h 3947"/>
                  <a:gd name="T34" fmla="*/ 4479 w 4516"/>
                  <a:gd name="T35" fmla="*/ 1874 h 3947"/>
                  <a:gd name="T36" fmla="*/ 4479 w 4516"/>
                  <a:gd name="T37" fmla="*/ 2074 h 39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4516" h="3947">
                    <a:moveTo>
                      <a:pt x="4479" y="2074"/>
                    </a:moveTo>
                    <a:lnTo>
                      <a:pt x="3967" y="2960"/>
                    </a:lnTo>
                    <a:lnTo>
                      <a:pt x="3455" y="3847"/>
                    </a:lnTo>
                    <a:cubicBezTo>
                      <a:pt x="3418" y="3911"/>
                      <a:pt x="3355" y="3947"/>
                      <a:pt x="3282" y="3947"/>
                    </a:cubicBezTo>
                    <a:lnTo>
                      <a:pt x="2258" y="3947"/>
                    </a:lnTo>
                    <a:lnTo>
                      <a:pt x="1234" y="3947"/>
                    </a:lnTo>
                    <a:cubicBezTo>
                      <a:pt x="1160" y="3947"/>
                      <a:pt x="1097" y="3911"/>
                      <a:pt x="1061" y="3847"/>
                    </a:cubicBezTo>
                    <a:lnTo>
                      <a:pt x="549" y="2960"/>
                    </a:lnTo>
                    <a:lnTo>
                      <a:pt x="37" y="2074"/>
                    </a:lnTo>
                    <a:cubicBezTo>
                      <a:pt x="0" y="2010"/>
                      <a:pt x="0" y="1937"/>
                      <a:pt x="37" y="1874"/>
                    </a:cubicBezTo>
                    <a:lnTo>
                      <a:pt x="549" y="987"/>
                    </a:lnTo>
                    <a:lnTo>
                      <a:pt x="1061" y="100"/>
                    </a:lnTo>
                    <a:cubicBezTo>
                      <a:pt x="1097" y="36"/>
                      <a:pt x="1160" y="0"/>
                      <a:pt x="1234" y="0"/>
                    </a:cubicBezTo>
                    <a:lnTo>
                      <a:pt x="2258" y="0"/>
                    </a:lnTo>
                    <a:lnTo>
                      <a:pt x="3282" y="0"/>
                    </a:lnTo>
                    <a:cubicBezTo>
                      <a:pt x="3355" y="0"/>
                      <a:pt x="3418" y="36"/>
                      <a:pt x="3455" y="100"/>
                    </a:cubicBezTo>
                    <a:lnTo>
                      <a:pt x="3967" y="987"/>
                    </a:lnTo>
                    <a:lnTo>
                      <a:pt x="4479" y="1874"/>
                    </a:lnTo>
                    <a:cubicBezTo>
                      <a:pt x="4516" y="1937"/>
                      <a:pt x="4516" y="2010"/>
                      <a:pt x="4479" y="2074"/>
                    </a:cubicBezTo>
                    <a:close/>
                  </a:path>
                </a:pathLst>
              </a:custGeom>
              <a:solidFill>
                <a:schemeClr val="bg1"/>
              </a:solidFill>
              <a:ln w="7938" cap="flat">
                <a:noFill/>
                <a:prstDash val="solid"/>
                <a:miter lim="800000"/>
              </a:ln>
              <a:effectLst/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+mj-ea"/>
                  <a:ea typeface="+mj-ea"/>
                </a:endParaRPr>
              </a:p>
            </p:txBody>
          </p:sp>
          <p:sp>
            <p:nvSpPr>
              <p:cNvPr id="96" name="Freeform 6"/>
              <p:cNvSpPr/>
              <p:nvPr/>
            </p:nvSpPr>
            <p:spPr bwMode="auto">
              <a:xfrm>
                <a:off x="1524106" y="2431739"/>
                <a:ext cx="2602832" cy="2271469"/>
              </a:xfrm>
              <a:custGeom>
                <a:avLst/>
                <a:gdLst>
                  <a:gd name="T0" fmla="*/ 4479 w 4516"/>
                  <a:gd name="T1" fmla="*/ 2074 h 3947"/>
                  <a:gd name="T2" fmla="*/ 3967 w 4516"/>
                  <a:gd name="T3" fmla="*/ 2960 h 3947"/>
                  <a:gd name="T4" fmla="*/ 3455 w 4516"/>
                  <a:gd name="T5" fmla="*/ 3847 h 3947"/>
                  <a:gd name="T6" fmla="*/ 3282 w 4516"/>
                  <a:gd name="T7" fmla="*/ 3947 h 3947"/>
                  <a:gd name="T8" fmla="*/ 2258 w 4516"/>
                  <a:gd name="T9" fmla="*/ 3947 h 3947"/>
                  <a:gd name="T10" fmla="*/ 1234 w 4516"/>
                  <a:gd name="T11" fmla="*/ 3947 h 3947"/>
                  <a:gd name="T12" fmla="*/ 1061 w 4516"/>
                  <a:gd name="T13" fmla="*/ 3847 h 3947"/>
                  <a:gd name="T14" fmla="*/ 549 w 4516"/>
                  <a:gd name="T15" fmla="*/ 2960 h 3947"/>
                  <a:gd name="T16" fmla="*/ 37 w 4516"/>
                  <a:gd name="T17" fmla="*/ 2074 h 3947"/>
                  <a:gd name="T18" fmla="*/ 37 w 4516"/>
                  <a:gd name="T19" fmla="*/ 1874 h 3947"/>
                  <a:gd name="T20" fmla="*/ 549 w 4516"/>
                  <a:gd name="T21" fmla="*/ 987 h 3947"/>
                  <a:gd name="T22" fmla="*/ 1061 w 4516"/>
                  <a:gd name="T23" fmla="*/ 100 h 3947"/>
                  <a:gd name="T24" fmla="*/ 1234 w 4516"/>
                  <a:gd name="T25" fmla="*/ 0 h 3947"/>
                  <a:gd name="T26" fmla="*/ 2258 w 4516"/>
                  <a:gd name="T27" fmla="*/ 0 h 3947"/>
                  <a:gd name="T28" fmla="*/ 3282 w 4516"/>
                  <a:gd name="T29" fmla="*/ 0 h 3947"/>
                  <a:gd name="T30" fmla="*/ 3455 w 4516"/>
                  <a:gd name="T31" fmla="*/ 100 h 3947"/>
                  <a:gd name="T32" fmla="*/ 3967 w 4516"/>
                  <a:gd name="T33" fmla="*/ 987 h 3947"/>
                  <a:gd name="T34" fmla="*/ 4479 w 4516"/>
                  <a:gd name="T35" fmla="*/ 1874 h 3947"/>
                  <a:gd name="T36" fmla="*/ 4479 w 4516"/>
                  <a:gd name="T37" fmla="*/ 2074 h 39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4516" h="3947">
                    <a:moveTo>
                      <a:pt x="4479" y="2074"/>
                    </a:moveTo>
                    <a:lnTo>
                      <a:pt x="3967" y="2960"/>
                    </a:lnTo>
                    <a:lnTo>
                      <a:pt x="3455" y="3847"/>
                    </a:lnTo>
                    <a:cubicBezTo>
                      <a:pt x="3418" y="3911"/>
                      <a:pt x="3355" y="3947"/>
                      <a:pt x="3282" y="3947"/>
                    </a:cubicBezTo>
                    <a:lnTo>
                      <a:pt x="2258" y="3947"/>
                    </a:lnTo>
                    <a:lnTo>
                      <a:pt x="1234" y="3947"/>
                    </a:lnTo>
                    <a:cubicBezTo>
                      <a:pt x="1160" y="3947"/>
                      <a:pt x="1097" y="3911"/>
                      <a:pt x="1061" y="3847"/>
                    </a:cubicBezTo>
                    <a:lnTo>
                      <a:pt x="549" y="2960"/>
                    </a:lnTo>
                    <a:lnTo>
                      <a:pt x="37" y="2074"/>
                    </a:lnTo>
                    <a:cubicBezTo>
                      <a:pt x="0" y="2010"/>
                      <a:pt x="0" y="1937"/>
                      <a:pt x="37" y="1874"/>
                    </a:cubicBezTo>
                    <a:lnTo>
                      <a:pt x="549" y="987"/>
                    </a:lnTo>
                    <a:lnTo>
                      <a:pt x="1061" y="100"/>
                    </a:lnTo>
                    <a:cubicBezTo>
                      <a:pt x="1097" y="36"/>
                      <a:pt x="1160" y="0"/>
                      <a:pt x="1234" y="0"/>
                    </a:cubicBezTo>
                    <a:lnTo>
                      <a:pt x="2258" y="0"/>
                    </a:lnTo>
                    <a:lnTo>
                      <a:pt x="3282" y="0"/>
                    </a:lnTo>
                    <a:cubicBezTo>
                      <a:pt x="3355" y="0"/>
                      <a:pt x="3418" y="36"/>
                      <a:pt x="3455" y="100"/>
                    </a:cubicBezTo>
                    <a:lnTo>
                      <a:pt x="3967" y="987"/>
                    </a:lnTo>
                    <a:lnTo>
                      <a:pt x="4479" y="1874"/>
                    </a:lnTo>
                    <a:cubicBezTo>
                      <a:pt x="4516" y="1937"/>
                      <a:pt x="4516" y="2010"/>
                      <a:pt x="4479" y="2074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bg1">
                      <a:lumMod val="82000"/>
                      <a:lumOff val="18000"/>
                    </a:schemeClr>
                  </a:gs>
                  <a:gs pos="47000">
                    <a:srgbClr val="F5F5F5"/>
                  </a:gs>
                  <a:gs pos="100000">
                    <a:schemeClr val="bg1">
                      <a:lumMod val="95000"/>
                      <a:lumOff val="5000"/>
                    </a:schemeClr>
                  </a:gs>
                </a:gsLst>
                <a:lin ang="18900000" scaled="0"/>
              </a:gradFill>
              <a:ln w="7938" cap="flat">
                <a:noFill/>
                <a:prstDash val="solid"/>
                <a:miter lim="800000"/>
              </a:ln>
              <a:effectLst/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+mj-ea"/>
                  <a:ea typeface="+mj-ea"/>
                </a:endParaRPr>
              </a:p>
            </p:txBody>
          </p:sp>
        </p:grpSp>
        <p:sp>
          <p:nvSpPr>
            <p:cNvPr id="93" name="Freeform 7"/>
            <p:cNvSpPr/>
            <p:nvPr/>
          </p:nvSpPr>
          <p:spPr bwMode="auto">
            <a:xfrm>
              <a:off x="2193523" y="2932555"/>
              <a:ext cx="1773860" cy="1540629"/>
            </a:xfrm>
            <a:custGeom>
              <a:avLst/>
              <a:gdLst>
                <a:gd name="T0" fmla="*/ 3404 w 3431"/>
                <a:gd name="T1" fmla="*/ 1576 h 2999"/>
                <a:gd name="T2" fmla="*/ 3015 w 3431"/>
                <a:gd name="T3" fmla="*/ 2249 h 2999"/>
                <a:gd name="T4" fmla="*/ 2625 w 3431"/>
                <a:gd name="T5" fmla="*/ 2923 h 2999"/>
                <a:gd name="T6" fmla="*/ 2494 w 3431"/>
                <a:gd name="T7" fmla="*/ 2999 h 2999"/>
                <a:gd name="T8" fmla="*/ 1716 w 3431"/>
                <a:gd name="T9" fmla="*/ 2999 h 2999"/>
                <a:gd name="T10" fmla="*/ 938 w 3431"/>
                <a:gd name="T11" fmla="*/ 2999 h 2999"/>
                <a:gd name="T12" fmla="*/ 806 w 3431"/>
                <a:gd name="T13" fmla="*/ 2923 h 2999"/>
                <a:gd name="T14" fmla="*/ 417 w 3431"/>
                <a:gd name="T15" fmla="*/ 2249 h 2999"/>
                <a:gd name="T16" fmla="*/ 28 w 3431"/>
                <a:gd name="T17" fmla="*/ 1576 h 2999"/>
                <a:gd name="T18" fmla="*/ 28 w 3431"/>
                <a:gd name="T19" fmla="*/ 1424 h 2999"/>
                <a:gd name="T20" fmla="*/ 417 w 3431"/>
                <a:gd name="T21" fmla="*/ 750 h 2999"/>
                <a:gd name="T22" fmla="*/ 806 w 3431"/>
                <a:gd name="T23" fmla="*/ 76 h 2999"/>
                <a:gd name="T24" fmla="*/ 938 w 3431"/>
                <a:gd name="T25" fmla="*/ 0 h 2999"/>
                <a:gd name="T26" fmla="*/ 1716 w 3431"/>
                <a:gd name="T27" fmla="*/ 0 h 2999"/>
                <a:gd name="T28" fmla="*/ 2494 w 3431"/>
                <a:gd name="T29" fmla="*/ 0 h 2999"/>
                <a:gd name="T30" fmla="*/ 2625 w 3431"/>
                <a:gd name="T31" fmla="*/ 76 h 2999"/>
                <a:gd name="T32" fmla="*/ 3015 w 3431"/>
                <a:gd name="T33" fmla="*/ 750 h 2999"/>
                <a:gd name="T34" fmla="*/ 3404 w 3431"/>
                <a:gd name="T35" fmla="*/ 1424 h 2999"/>
                <a:gd name="T36" fmla="*/ 3404 w 3431"/>
                <a:gd name="T37" fmla="*/ 1576 h 29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431" h="2999">
                  <a:moveTo>
                    <a:pt x="3404" y="1576"/>
                  </a:moveTo>
                  <a:lnTo>
                    <a:pt x="3015" y="2249"/>
                  </a:lnTo>
                  <a:lnTo>
                    <a:pt x="2625" y="2923"/>
                  </a:lnTo>
                  <a:cubicBezTo>
                    <a:pt x="2598" y="2972"/>
                    <a:pt x="2550" y="2999"/>
                    <a:pt x="2494" y="2999"/>
                  </a:cubicBezTo>
                  <a:lnTo>
                    <a:pt x="1716" y="2999"/>
                  </a:lnTo>
                  <a:lnTo>
                    <a:pt x="938" y="2999"/>
                  </a:lnTo>
                  <a:cubicBezTo>
                    <a:pt x="882" y="2999"/>
                    <a:pt x="834" y="2972"/>
                    <a:pt x="806" y="2923"/>
                  </a:cubicBezTo>
                  <a:lnTo>
                    <a:pt x="417" y="2249"/>
                  </a:lnTo>
                  <a:lnTo>
                    <a:pt x="28" y="1576"/>
                  </a:lnTo>
                  <a:cubicBezTo>
                    <a:pt x="0" y="1527"/>
                    <a:pt x="0" y="1472"/>
                    <a:pt x="28" y="1424"/>
                  </a:cubicBezTo>
                  <a:lnTo>
                    <a:pt x="417" y="750"/>
                  </a:lnTo>
                  <a:lnTo>
                    <a:pt x="806" y="76"/>
                  </a:lnTo>
                  <a:cubicBezTo>
                    <a:pt x="834" y="28"/>
                    <a:pt x="882" y="0"/>
                    <a:pt x="938" y="0"/>
                  </a:cubicBezTo>
                  <a:lnTo>
                    <a:pt x="1716" y="0"/>
                  </a:lnTo>
                  <a:lnTo>
                    <a:pt x="2494" y="0"/>
                  </a:lnTo>
                  <a:cubicBezTo>
                    <a:pt x="2550" y="0"/>
                    <a:pt x="2598" y="28"/>
                    <a:pt x="2625" y="76"/>
                  </a:cubicBezTo>
                  <a:lnTo>
                    <a:pt x="3015" y="750"/>
                  </a:lnTo>
                  <a:lnTo>
                    <a:pt x="3404" y="1424"/>
                  </a:lnTo>
                  <a:cubicBezTo>
                    <a:pt x="3431" y="1472"/>
                    <a:pt x="3431" y="1527"/>
                    <a:pt x="3404" y="1576"/>
                  </a:cubicBezTo>
                  <a:close/>
                </a:path>
              </a:pathLst>
            </a:custGeom>
            <a:solidFill>
              <a:schemeClr val="accent1"/>
            </a:solidFill>
            <a:ln w="7938" cap="flat">
              <a:noFill/>
              <a:prstDash val="solid"/>
              <a:miter lim="800000"/>
            </a:ln>
            <a:effectLst/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+mj-ea"/>
                <a:ea typeface="+mj-ea"/>
              </a:endParaRPr>
            </a:p>
          </p:txBody>
        </p:sp>
        <p:sp>
          <p:nvSpPr>
            <p:cNvPr id="94" name="TextBox 93"/>
            <p:cNvSpPr txBox="1"/>
            <p:nvPr/>
          </p:nvSpPr>
          <p:spPr>
            <a:xfrm>
              <a:off x="2575311" y="3250047"/>
              <a:ext cx="1157729" cy="99166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600" dirty="0">
                  <a:solidFill>
                    <a:schemeClr val="bg1"/>
                  </a:solidFill>
                  <a:latin typeface="+mj-ea"/>
                  <a:ea typeface="+mj-ea"/>
                </a:rPr>
                <a:t>01</a:t>
              </a:r>
              <a:endParaRPr lang="zh-CN" altLang="en-US" sz="3600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97" name="组合 96"/>
          <p:cNvGrpSpPr/>
          <p:nvPr/>
        </p:nvGrpSpPr>
        <p:grpSpPr>
          <a:xfrm>
            <a:off x="2627726" y="3547838"/>
            <a:ext cx="1602230" cy="1359400"/>
            <a:chOff x="3721944" y="3702869"/>
            <a:chExt cx="2397222" cy="2093640"/>
          </a:xfrm>
        </p:grpSpPr>
        <p:grpSp>
          <p:nvGrpSpPr>
            <p:cNvPr id="98" name="组合 97"/>
            <p:cNvGrpSpPr/>
            <p:nvPr/>
          </p:nvGrpSpPr>
          <p:grpSpPr>
            <a:xfrm>
              <a:off x="3721944" y="3702869"/>
              <a:ext cx="2397222" cy="2093640"/>
              <a:chOff x="3721944" y="3702869"/>
              <a:chExt cx="2397222" cy="2093640"/>
            </a:xfrm>
          </p:grpSpPr>
          <p:grpSp>
            <p:nvGrpSpPr>
              <p:cNvPr id="100" name="组合 99"/>
              <p:cNvGrpSpPr/>
              <p:nvPr/>
            </p:nvGrpSpPr>
            <p:grpSpPr>
              <a:xfrm>
                <a:off x="3721944" y="3702869"/>
                <a:ext cx="2397222" cy="2093640"/>
                <a:chOff x="1511944" y="2420246"/>
                <a:chExt cx="2627152" cy="2294453"/>
              </a:xfrm>
              <a:effectLst>
                <a:outerShdw blurRad="203200" dist="38100" dir="3780000" sx="103000" sy="103000" algn="t" rotWithShape="0">
                  <a:prstClr val="black">
                    <a:alpha val="25000"/>
                  </a:prstClr>
                </a:outerShdw>
              </a:effectLst>
            </p:grpSpPr>
            <p:sp>
              <p:nvSpPr>
                <p:cNvPr id="102" name="Freeform 6"/>
                <p:cNvSpPr/>
                <p:nvPr/>
              </p:nvSpPr>
              <p:spPr bwMode="auto">
                <a:xfrm>
                  <a:off x="1511944" y="2420246"/>
                  <a:ext cx="2627152" cy="2294453"/>
                </a:xfrm>
                <a:custGeom>
                  <a:avLst/>
                  <a:gdLst>
                    <a:gd name="T0" fmla="*/ 4479 w 4516"/>
                    <a:gd name="T1" fmla="*/ 2074 h 3947"/>
                    <a:gd name="T2" fmla="*/ 3967 w 4516"/>
                    <a:gd name="T3" fmla="*/ 2960 h 3947"/>
                    <a:gd name="T4" fmla="*/ 3455 w 4516"/>
                    <a:gd name="T5" fmla="*/ 3847 h 3947"/>
                    <a:gd name="T6" fmla="*/ 3282 w 4516"/>
                    <a:gd name="T7" fmla="*/ 3947 h 3947"/>
                    <a:gd name="T8" fmla="*/ 2258 w 4516"/>
                    <a:gd name="T9" fmla="*/ 3947 h 3947"/>
                    <a:gd name="T10" fmla="*/ 1234 w 4516"/>
                    <a:gd name="T11" fmla="*/ 3947 h 3947"/>
                    <a:gd name="T12" fmla="*/ 1061 w 4516"/>
                    <a:gd name="T13" fmla="*/ 3847 h 3947"/>
                    <a:gd name="T14" fmla="*/ 549 w 4516"/>
                    <a:gd name="T15" fmla="*/ 2960 h 3947"/>
                    <a:gd name="T16" fmla="*/ 37 w 4516"/>
                    <a:gd name="T17" fmla="*/ 2074 h 3947"/>
                    <a:gd name="T18" fmla="*/ 37 w 4516"/>
                    <a:gd name="T19" fmla="*/ 1874 h 3947"/>
                    <a:gd name="T20" fmla="*/ 549 w 4516"/>
                    <a:gd name="T21" fmla="*/ 987 h 3947"/>
                    <a:gd name="T22" fmla="*/ 1061 w 4516"/>
                    <a:gd name="T23" fmla="*/ 100 h 3947"/>
                    <a:gd name="T24" fmla="*/ 1234 w 4516"/>
                    <a:gd name="T25" fmla="*/ 0 h 3947"/>
                    <a:gd name="T26" fmla="*/ 2258 w 4516"/>
                    <a:gd name="T27" fmla="*/ 0 h 3947"/>
                    <a:gd name="T28" fmla="*/ 3282 w 4516"/>
                    <a:gd name="T29" fmla="*/ 0 h 3947"/>
                    <a:gd name="T30" fmla="*/ 3455 w 4516"/>
                    <a:gd name="T31" fmla="*/ 100 h 3947"/>
                    <a:gd name="T32" fmla="*/ 3967 w 4516"/>
                    <a:gd name="T33" fmla="*/ 987 h 3947"/>
                    <a:gd name="T34" fmla="*/ 4479 w 4516"/>
                    <a:gd name="T35" fmla="*/ 1874 h 3947"/>
                    <a:gd name="T36" fmla="*/ 4479 w 4516"/>
                    <a:gd name="T37" fmla="*/ 2074 h 39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4516" h="3947">
                      <a:moveTo>
                        <a:pt x="4479" y="2074"/>
                      </a:moveTo>
                      <a:lnTo>
                        <a:pt x="3967" y="2960"/>
                      </a:lnTo>
                      <a:lnTo>
                        <a:pt x="3455" y="3847"/>
                      </a:lnTo>
                      <a:cubicBezTo>
                        <a:pt x="3418" y="3911"/>
                        <a:pt x="3355" y="3947"/>
                        <a:pt x="3282" y="3947"/>
                      </a:cubicBezTo>
                      <a:lnTo>
                        <a:pt x="2258" y="3947"/>
                      </a:lnTo>
                      <a:lnTo>
                        <a:pt x="1234" y="3947"/>
                      </a:lnTo>
                      <a:cubicBezTo>
                        <a:pt x="1160" y="3947"/>
                        <a:pt x="1097" y="3911"/>
                        <a:pt x="1061" y="3847"/>
                      </a:cubicBezTo>
                      <a:lnTo>
                        <a:pt x="549" y="2960"/>
                      </a:lnTo>
                      <a:lnTo>
                        <a:pt x="37" y="2074"/>
                      </a:lnTo>
                      <a:cubicBezTo>
                        <a:pt x="0" y="2010"/>
                        <a:pt x="0" y="1937"/>
                        <a:pt x="37" y="1874"/>
                      </a:cubicBezTo>
                      <a:lnTo>
                        <a:pt x="549" y="987"/>
                      </a:lnTo>
                      <a:lnTo>
                        <a:pt x="1061" y="100"/>
                      </a:lnTo>
                      <a:cubicBezTo>
                        <a:pt x="1097" y="36"/>
                        <a:pt x="1160" y="0"/>
                        <a:pt x="1234" y="0"/>
                      </a:cubicBezTo>
                      <a:lnTo>
                        <a:pt x="2258" y="0"/>
                      </a:lnTo>
                      <a:lnTo>
                        <a:pt x="3282" y="0"/>
                      </a:lnTo>
                      <a:cubicBezTo>
                        <a:pt x="3355" y="0"/>
                        <a:pt x="3418" y="36"/>
                        <a:pt x="3455" y="100"/>
                      </a:cubicBezTo>
                      <a:lnTo>
                        <a:pt x="3967" y="987"/>
                      </a:lnTo>
                      <a:lnTo>
                        <a:pt x="4479" y="1874"/>
                      </a:lnTo>
                      <a:cubicBezTo>
                        <a:pt x="4516" y="1937"/>
                        <a:pt x="4516" y="2010"/>
                        <a:pt x="4479" y="2074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7938" cap="flat">
                  <a:noFill/>
                  <a:prstDash val="solid"/>
                  <a:miter lim="800000"/>
                </a:ln>
                <a:effectLst/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>
                    <a:latin typeface="+mj-ea"/>
                    <a:ea typeface="+mj-ea"/>
                  </a:endParaRPr>
                </a:p>
              </p:txBody>
            </p:sp>
            <p:sp>
              <p:nvSpPr>
                <p:cNvPr id="103" name="Freeform 6"/>
                <p:cNvSpPr/>
                <p:nvPr/>
              </p:nvSpPr>
              <p:spPr bwMode="auto">
                <a:xfrm>
                  <a:off x="1524106" y="2431739"/>
                  <a:ext cx="2602832" cy="2271469"/>
                </a:xfrm>
                <a:custGeom>
                  <a:avLst/>
                  <a:gdLst>
                    <a:gd name="T0" fmla="*/ 4479 w 4516"/>
                    <a:gd name="T1" fmla="*/ 2074 h 3947"/>
                    <a:gd name="T2" fmla="*/ 3967 w 4516"/>
                    <a:gd name="T3" fmla="*/ 2960 h 3947"/>
                    <a:gd name="T4" fmla="*/ 3455 w 4516"/>
                    <a:gd name="T5" fmla="*/ 3847 h 3947"/>
                    <a:gd name="T6" fmla="*/ 3282 w 4516"/>
                    <a:gd name="T7" fmla="*/ 3947 h 3947"/>
                    <a:gd name="T8" fmla="*/ 2258 w 4516"/>
                    <a:gd name="T9" fmla="*/ 3947 h 3947"/>
                    <a:gd name="T10" fmla="*/ 1234 w 4516"/>
                    <a:gd name="T11" fmla="*/ 3947 h 3947"/>
                    <a:gd name="T12" fmla="*/ 1061 w 4516"/>
                    <a:gd name="T13" fmla="*/ 3847 h 3947"/>
                    <a:gd name="T14" fmla="*/ 549 w 4516"/>
                    <a:gd name="T15" fmla="*/ 2960 h 3947"/>
                    <a:gd name="T16" fmla="*/ 37 w 4516"/>
                    <a:gd name="T17" fmla="*/ 2074 h 3947"/>
                    <a:gd name="T18" fmla="*/ 37 w 4516"/>
                    <a:gd name="T19" fmla="*/ 1874 h 3947"/>
                    <a:gd name="T20" fmla="*/ 549 w 4516"/>
                    <a:gd name="T21" fmla="*/ 987 h 3947"/>
                    <a:gd name="T22" fmla="*/ 1061 w 4516"/>
                    <a:gd name="T23" fmla="*/ 100 h 3947"/>
                    <a:gd name="T24" fmla="*/ 1234 w 4516"/>
                    <a:gd name="T25" fmla="*/ 0 h 3947"/>
                    <a:gd name="T26" fmla="*/ 2258 w 4516"/>
                    <a:gd name="T27" fmla="*/ 0 h 3947"/>
                    <a:gd name="T28" fmla="*/ 3282 w 4516"/>
                    <a:gd name="T29" fmla="*/ 0 h 3947"/>
                    <a:gd name="T30" fmla="*/ 3455 w 4516"/>
                    <a:gd name="T31" fmla="*/ 100 h 3947"/>
                    <a:gd name="T32" fmla="*/ 3967 w 4516"/>
                    <a:gd name="T33" fmla="*/ 987 h 3947"/>
                    <a:gd name="T34" fmla="*/ 4479 w 4516"/>
                    <a:gd name="T35" fmla="*/ 1874 h 3947"/>
                    <a:gd name="T36" fmla="*/ 4479 w 4516"/>
                    <a:gd name="T37" fmla="*/ 2074 h 39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4516" h="3947">
                      <a:moveTo>
                        <a:pt x="4479" y="2074"/>
                      </a:moveTo>
                      <a:lnTo>
                        <a:pt x="3967" y="2960"/>
                      </a:lnTo>
                      <a:lnTo>
                        <a:pt x="3455" y="3847"/>
                      </a:lnTo>
                      <a:cubicBezTo>
                        <a:pt x="3418" y="3911"/>
                        <a:pt x="3355" y="3947"/>
                        <a:pt x="3282" y="3947"/>
                      </a:cubicBezTo>
                      <a:lnTo>
                        <a:pt x="2258" y="3947"/>
                      </a:lnTo>
                      <a:lnTo>
                        <a:pt x="1234" y="3947"/>
                      </a:lnTo>
                      <a:cubicBezTo>
                        <a:pt x="1160" y="3947"/>
                        <a:pt x="1097" y="3911"/>
                        <a:pt x="1061" y="3847"/>
                      </a:cubicBezTo>
                      <a:lnTo>
                        <a:pt x="549" y="2960"/>
                      </a:lnTo>
                      <a:lnTo>
                        <a:pt x="37" y="2074"/>
                      </a:lnTo>
                      <a:cubicBezTo>
                        <a:pt x="0" y="2010"/>
                        <a:pt x="0" y="1937"/>
                        <a:pt x="37" y="1874"/>
                      </a:cubicBezTo>
                      <a:lnTo>
                        <a:pt x="549" y="987"/>
                      </a:lnTo>
                      <a:lnTo>
                        <a:pt x="1061" y="100"/>
                      </a:lnTo>
                      <a:cubicBezTo>
                        <a:pt x="1097" y="36"/>
                        <a:pt x="1160" y="0"/>
                        <a:pt x="1234" y="0"/>
                      </a:cubicBezTo>
                      <a:lnTo>
                        <a:pt x="2258" y="0"/>
                      </a:lnTo>
                      <a:lnTo>
                        <a:pt x="3282" y="0"/>
                      </a:lnTo>
                      <a:cubicBezTo>
                        <a:pt x="3355" y="0"/>
                        <a:pt x="3418" y="36"/>
                        <a:pt x="3455" y="100"/>
                      </a:cubicBezTo>
                      <a:lnTo>
                        <a:pt x="3967" y="987"/>
                      </a:lnTo>
                      <a:lnTo>
                        <a:pt x="4479" y="1874"/>
                      </a:lnTo>
                      <a:cubicBezTo>
                        <a:pt x="4516" y="1937"/>
                        <a:pt x="4516" y="2010"/>
                        <a:pt x="4479" y="2074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chemeClr val="bg1">
                        <a:lumMod val="82000"/>
                        <a:lumOff val="18000"/>
                      </a:schemeClr>
                    </a:gs>
                    <a:gs pos="47000">
                      <a:srgbClr val="F5F5F5"/>
                    </a:gs>
                    <a:gs pos="100000">
                      <a:schemeClr val="bg1">
                        <a:lumMod val="95000"/>
                        <a:lumOff val="5000"/>
                      </a:schemeClr>
                    </a:gs>
                  </a:gsLst>
                  <a:lin ang="18900000" scaled="0"/>
                </a:gradFill>
                <a:ln w="7938" cap="flat">
                  <a:noFill/>
                  <a:prstDash val="solid"/>
                  <a:miter lim="800000"/>
                </a:ln>
                <a:effectLst/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>
                    <a:latin typeface="+mj-ea"/>
                    <a:ea typeface="+mj-ea"/>
                  </a:endParaRPr>
                </a:p>
              </p:txBody>
            </p:sp>
          </p:grpSp>
          <p:sp>
            <p:nvSpPr>
              <p:cNvPr id="101" name="Freeform 7"/>
              <p:cNvSpPr/>
              <p:nvPr/>
            </p:nvSpPr>
            <p:spPr bwMode="auto">
              <a:xfrm>
                <a:off x="4033627" y="3946819"/>
                <a:ext cx="1773860" cy="1540629"/>
              </a:xfrm>
              <a:custGeom>
                <a:avLst/>
                <a:gdLst>
                  <a:gd name="T0" fmla="*/ 3404 w 3431"/>
                  <a:gd name="T1" fmla="*/ 1576 h 2999"/>
                  <a:gd name="T2" fmla="*/ 3015 w 3431"/>
                  <a:gd name="T3" fmla="*/ 2249 h 2999"/>
                  <a:gd name="T4" fmla="*/ 2625 w 3431"/>
                  <a:gd name="T5" fmla="*/ 2923 h 2999"/>
                  <a:gd name="T6" fmla="*/ 2494 w 3431"/>
                  <a:gd name="T7" fmla="*/ 2999 h 2999"/>
                  <a:gd name="T8" fmla="*/ 1716 w 3431"/>
                  <a:gd name="T9" fmla="*/ 2999 h 2999"/>
                  <a:gd name="T10" fmla="*/ 938 w 3431"/>
                  <a:gd name="T11" fmla="*/ 2999 h 2999"/>
                  <a:gd name="T12" fmla="*/ 806 w 3431"/>
                  <a:gd name="T13" fmla="*/ 2923 h 2999"/>
                  <a:gd name="T14" fmla="*/ 417 w 3431"/>
                  <a:gd name="T15" fmla="*/ 2249 h 2999"/>
                  <a:gd name="T16" fmla="*/ 28 w 3431"/>
                  <a:gd name="T17" fmla="*/ 1576 h 2999"/>
                  <a:gd name="T18" fmla="*/ 28 w 3431"/>
                  <a:gd name="T19" fmla="*/ 1424 h 2999"/>
                  <a:gd name="T20" fmla="*/ 417 w 3431"/>
                  <a:gd name="T21" fmla="*/ 750 h 2999"/>
                  <a:gd name="T22" fmla="*/ 806 w 3431"/>
                  <a:gd name="T23" fmla="*/ 76 h 2999"/>
                  <a:gd name="T24" fmla="*/ 938 w 3431"/>
                  <a:gd name="T25" fmla="*/ 0 h 2999"/>
                  <a:gd name="T26" fmla="*/ 1716 w 3431"/>
                  <a:gd name="T27" fmla="*/ 0 h 2999"/>
                  <a:gd name="T28" fmla="*/ 2494 w 3431"/>
                  <a:gd name="T29" fmla="*/ 0 h 2999"/>
                  <a:gd name="T30" fmla="*/ 2625 w 3431"/>
                  <a:gd name="T31" fmla="*/ 76 h 2999"/>
                  <a:gd name="T32" fmla="*/ 3015 w 3431"/>
                  <a:gd name="T33" fmla="*/ 750 h 2999"/>
                  <a:gd name="T34" fmla="*/ 3404 w 3431"/>
                  <a:gd name="T35" fmla="*/ 1424 h 2999"/>
                  <a:gd name="T36" fmla="*/ 3404 w 3431"/>
                  <a:gd name="T37" fmla="*/ 1576 h 29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431" h="2999">
                    <a:moveTo>
                      <a:pt x="3404" y="1576"/>
                    </a:moveTo>
                    <a:lnTo>
                      <a:pt x="3015" y="2249"/>
                    </a:lnTo>
                    <a:lnTo>
                      <a:pt x="2625" y="2923"/>
                    </a:lnTo>
                    <a:cubicBezTo>
                      <a:pt x="2598" y="2972"/>
                      <a:pt x="2550" y="2999"/>
                      <a:pt x="2494" y="2999"/>
                    </a:cubicBezTo>
                    <a:lnTo>
                      <a:pt x="1716" y="2999"/>
                    </a:lnTo>
                    <a:lnTo>
                      <a:pt x="938" y="2999"/>
                    </a:lnTo>
                    <a:cubicBezTo>
                      <a:pt x="882" y="2999"/>
                      <a:pt x="834" y="2972"/>
                      <a:pt x="806" y="2923"/>
                    </a:cubicBezTo>
                    <a:lnTo>
                      <a:pt x="417" y="2249"/>
                    </a:lnTo>
                    <a:lnTo>
                      <a:pt x="28" y="1576"/>
                    </a:lnTo>
                    <a:cubicBezTo>
                      <a:pt x="0" y="1527"/>
                      <a:pt x="0" y="1472"/>
                      <a:pt x="28" y="1424"/>
                    </a:cubicBezTo>
                    <a:lnTo>
                      <a:pt x="417" y="750"/>
                    </a:lnTo>
                    <a:lnTo>
                      <a:pt x="806" y="76"/>
                    </a:lnTo>
                    <a:cubicBezTo>
                      <a:pt x="834" y="28"/>
                      <a:pt x="882" y="0"/>
                      <a:pt x="938" y="0"/>
                    </a:cubicBezTo>
                    <a:lnTo>
                      <a:pt x="1716" y="0"/>
                    </a:lnTo>
                    <a:lnTo>
                      <a:pt x="2494" y="0"/>
                    </a:lnTo>
                    <a:cubicBezTo>
                      <a:pt x="2550" y="0"/>
                      <a:pt x="2598" y="28"/>
                      <a:pt x="2625" y="76"/>
                    </a:cubicBezTo>
                    <a:lnTo>
                      <a:pt x="3015" y="750"/>
                    </a:lnTo>
                    <a:lnTo>
                      <a:pt x="3404" y="1424"/>
                    </a:lnTo>
                    <a:cubicBezTo>
                      <a:pt x="3431" y="1472"/>
                      <a:pt x="3431" y="1527"/>
                      <a:pt x="3404" y="157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7938" cap="flat">
                <a:noFill/>
                <a:prstDash val="solid"/>
                <a:miter lim="800000"/>
              </a:ln>
              <a:effectLst/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+mj-ea"/>
                  <a:ea typeface="+mj-ea"/>
                </a:endParaRPr>
              </a:p>
            </p:txBody>
          </p:sp>
        </p:grpSp>
        <p:sp>
          <p:nvSpPr>
            <p:cNvPr id="99" name="TextBox 98"/>
            <p:cNvSpPr txBox="1"/>
            <p:nvPr/>
          </p:nvSpPr>
          <p:spPr>
            <a:xfrm>
              <a:off x="4382515" y="4183862"/>
              <a:ext cx="1220570" cy="99166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600" dirty="0">
                  <a:solidFill>
                    <a:schemeClr val="bg1"/>
                  </a:solidFill>
                  <a:latin typeface="+mj-ea"/>
                  <a:ea typeface="+mj-ea"/>
                </a:rPr>
                <a:t>02</a:t>
              </a:r>
              <a:endParaRPr lang="zh-CN" altLang="en-US" sz="3600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6292346" y="2846341"/>
            <a:ext cx="1602230" cy="1359400"/>
            <a:chOff x="7388330" y="3692384"/>
            <a:chExt cx="2397222" cy="2093640"/>
          </a:xfrm>
        </p:grpSpPr>
        <p:grpSp>
          <p:nvGrpSpPr>
            <p:cNvPr id="3" name="组合 2"/>
            <p:cNvGrpSpPr/>
            <p:nvPr/>
          </p:nvGrpSpPr>
          <p:grpSpPr>
            <a:xfrm>
              <a:off x="7388330" y="3692384"/>
              <a:ext cx="2397222" cy="2093640"/>
              <a:chOff x="7388330" y="3692384"/>
              <a:chExt cx="2397222" cy="2093640"/>
            </a:xfrm>
          </p:grpSpPr>
          <p:grpSp>
            <p:nvGrpSpPr>
              <p:cNvPr id="4" name="组合 3"/>
              <p:cNvGrpSpPr/>
              <p:nvPr/>
            </p:nvGrpSpPr>
            <p:grpSpPr>
              <a:xfrm>
                <a:off x="7388330" y="3692384"/>
                <a:ext cx="2397222" cy="2093640"/>
                <a:chOff x="1511944" y="2420246"/>
                <a:chExt cx="2627152" cy="2294453"/>
              </a:xfrm>
              <a:effectLst>
                <a:outerShdw blurRad="203200" dist="38100" dir="3780000" sx="103000" sy="103000" algn="t" rotWithShape="0">
                  <a:prstClr val="black">
                    <a:alpha val="25000"/>
                  </a:prstClr>
                </a:outerShdw>
              </a:effectLst>
            </p:grpSpPr>
            <p:sp>
              <p:nvSpPr>
                <p:cNvPr id="5" name="Freeform 6"/>
                <p:cNvSpPr/>
                <p:nvPr/>
              </p:nvSpPr>
              <p:spPr bwMode="auto">
                <a:xfrm>
                  <a:off x="1511944" y="2420246"/>
                  <a:ext cx="2627152" cy="2294453"/>
                </a:xfrm>
                <a:custGeom>
                  <a:avLst/>
                  <a:gdLst>
                    <a:gd name="T0" fmla="*/ 4479 w 4516"/>
                    <a:gd name="T1" fmla="*/ 2074 h 3947"/>
                    <a:gd name="T2" fmla="*/ 3967 w 4516"/>
                    <a:gd name="T3" fmla="*/ 2960 h 3947"/>
                    <a:gd name="T4" fmla="*/ 3455 w 4516"/>
                    <a:gd name="T5" fmla="*/ 3847 h 3947"/>
                    <a:gd name="T6" fmla="*/ 3282 w 4516"/>
                    <a:gd name="T7" fmla="*/ 3947 h 3947"/>
                    <a:gd name="T8" fmla="*/ 2258 w 4516"/>
                    <a:gd name="T9" fmla="*/ 3947 h 3947"/>
                    <a:gd name="T10" fmla="*/ 1234 w 4516"/>
                    <a:gd name="T11" fmla="*/ 3947 h 3947"/>
                    <a:gd name="T12" fmla="*/ 1061 w 4516"/>
                    <a:gd name="T13" fmla="*/ 3847 h 3947"/>
                    <a:gd name="T14" fmla="*/ 549 w 4516"/>
                    <a:gd name="T15" fmla="*/ 2960 h 3947"/>
                    <a:gd name="T16" fmla="*/ 37 w 4516"/>
                    <a:gd name="T17" fmla="*/ 2074 h 3947"/>
                    <a:gd name="T18" fmla="*/ 37 w 4516"/>
                    <a:gd name="T19" fmla="*/ 1874 h 3947"/>
                    <a:gd name="T20" fmla="*/ 549 w 4516"/>
                    <a:gd name="T21" fmla="*/ 987 h 3947"/>
                    <a:gd name="T22" fmla="*/ 1061 w 4516"/>
                    <a:gd name="T23" fmla="*/ 100 h 3947"/>
                    <a:gd name="T24" fmla="*/ 1234 w 4516"/>
                    <a:gd name="T25" fmla="*/ 0 h 3947"/>
                    <a:gd name="T26" fmla="*/ 2258 w 4516"/>
                    <a:gd name="T27" fmla="*/ 0 h 3947"/>
                    <a:gd name="T28" fmla="*/ 3282 w 4516"/>
                    <a:gd name="T29" fmla="*/ 0 h 3947"/>
                    <a:gd name="T30" fmla="*/ 3455 w 4516"/>
                    <a:gd name="T31" fmla="*/ 100 h 3947"/>
                    <a:gd name="T32" fmla="*/ 3967 w 4516"/>
                    <a:gd name="T33" fmla="*/ 987 h 3947"/>
                    <a:gd name="T34" fmla="*/ 4479 w 4516"/>
                    <a:gd name="T35" fmla="*/ 1874 h 3947"/>
                    <a:gd name="T36" fmla="*/ 4479 w 4516"/>
                    <a:gd name="T37" fmla="*/ 2074 h 39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4516" h="3947">
                      <a:moveTo>
                        <a:pt x="4479" y="2074"/>
                      </a:moveTo>
                      <a:lnTo>
                        <a:pt x="3967" y="2960"/>
                      </a:lnTo>
                      <a:lnTo>
                        <a:pt x="3455" y="3847"/>
                      </a:lnTo>
                      <a:cubicBezTo>
                        <a:pt x="3418" y="3911"/>
                        <a:pt x="3355" y="3947"/>
                        <a:pt x="3282" y="3947"/>
                      </a:cubicBezTo>
                      <a:lnTo>
                        <a:pt x="2258" y="3947"/>
                      </a:lnTo>
                      <a:lnTo>
                        <a:pt x="1234" y="3947"/>
                      </a:lnTo>
                      <a:cubicBezTo>
                        <a:pt x="1160" y="3947"/>
                        <a:pt x="1097" y="3911"/>
                        <a:pt x="1061" y="3847"/>
                      </a:cubicBezTo>
                      <a:lnTo>
                        <a:pt x="549" y="2960"/>
                      </a:lnTo>
                      <a:lnTo>
                        <a:pt x="37" y="2074"/>
                      </a:lnTo>
                      <a:cubicBezTo>
                        <a:pt x="0" y="2010"/>
                        <a:pt x="0" y="1937"/>
                        <a:pt x="37" y="1874"/>
                      </a:cubicBezTo>
                      <a:lnTo>
                        <a:pt x="549" y="987"/>
                      </a:lnTo>
                      <a:lnTo>
                        <a:pt x="1061" y="100"/>
                      </a:lnTo>
                      <a:cubicBezTo>
                        <a:pt x="1097" y="36"/>
                        <a:pt x="1160" y="0"/>
                        <a:pt x="1234" y="0"/>
                      </a:cubicBezTo>
                      <a:lnTo>
                        <a:pt x="2258" y="0"/>
                      </a:lnTo>
                      <a:lnTo>
                        <a:pt x="3282" y="0"/>
                      </a:lnTo>
                      <a:cubicBezTo>
                        <a:pt x="3355" y="0"/>
                        <a:pt x="3418" y="36"/>
                        <a:pt x="3455" y="100"/>
                      </a:cubicBezTo>
                      <a:lnTo>
                        <a:pt x="3967" y="987"/>
                      </a:lnTo>
                      <a:lnTo>
                        <a:pt x="4479" y="1874"/>
                      </a:lnTo>
                      <a:cubicBezTo>
                        <a:pt x="4516" y="1937"/>
                        <a:pt x="4516" y="2010"/>
                        <a:pt x="4479" y="2074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7938" cap="flat">
                  <a:noFill/>
                  <a:prstDash val="solid"/>
                  <a:miter lim="800000"/>
                </a:ln>
                <a:effectLst/>
              </p:spPr>
              <p:txBody>
                <a:bodyPr vert="horz" wrap="square" lIns="91440" tIns="45720" rIns="91440" bIns="45720" numCol="1" anchor="t" anchorCtr="0" compatLnSpc="1"/>
                <a:p>
                  <a:endParaRPr lang="zh-CN" altLang="en-US">
                    <a:latin typeface="+mj-ea"/>
                    <a:ea typeface="+mj-ea"/>
                  </a:endParaRPr>
                </a:p>
              </p:txBody>
            </p:sp>
            <p:sp>
              <p:nvSpPr>
                <p:cNvPr id="6" name="Freeform 6"/>
                <p:cNvSpPr/>
                <p:nvPr/>
              </p:nvSpPr>
              <p:spPr bwMode="auto">
                <a:xfrm>
                  <a:off x="1524106" y="2431739"/>
                  <a:ext cx="2602832" cy="2271469"/>
                </a:xfrm>
                <a:custGeom>
                  <a:avLst/>
                  <a:gdLst>
                    <a:gd name="T0" fmla="*/ 4479 w 4516"/>
                    <a:gd name="T1" fmla="*/ 2074 h 3947"/>
                    <a:gd name="T2" fmla="*/ 3967 w 4516"/>
                    <a:gd name="T3" fmla="*/ 2960 h 3947"/>
                    <a:gd name="T4" fmla="*/ 3455 w 4516"/>
                    <a:gd name="T5" fmla="*/ 3847 h 3947"/>
                    <a:gd name="T6" fmla="*/ 3282 w 4516"/>
                    <a:gd name="T7" fmla="*/ 3947 h 3947"/>
                    <a:gd name="T8" fmla="*/ 2258 w 4516"/>
                    <a:gd name="T9" fmla="*/ 3947 h 3947"/>
                    <a:gd name="T10" fmla="*/ 1234 w 4516"/>
                    <a:gd name="T11" fmla="*/ 3947 h 3947"/>
                    <a:gd name="T12" fmla="*/ 1061 w 4516"/>
                    <a:gd name="T13" fmla="*/ 3847 h 3947"/>
                    <a:gd name="T14" fmla="*/ 549 w 4516"/>
                    <a:gd name="T15" fmla="*/ 2960 h 3947"/>
                    <a:gd name="T16" fmla="*/ 37 w 4516"/>
                    <a:gd name="T17" fmla="*/ 2074 h 3947"/>
                    <a:gd name="T18" fmla="*/ 37 w 4516"/>
                    <a:gd name="T19" fmla="*/ 1874 h 3947"/>
                    <a:gd name="T20" fmla="*/ 549 w 4516"/>
                    <a:gd name="T21" fmla="*/ 987 h 3947"/>
                    <a:gd name="T22" fmla="*/ 1061 w 4516"/>
                    <a:gd name="T23" fmla="*/ 100 h 3947"/>
                    <a:gd name="T24" fmla="*/ 1234 w 4516"/>
                    <a:gd name="T25" fmla="*/ 0 h 3947"/>
                    <a:gd name="T26" fmla="*/ 2258 w 4516"/>
                    <a:gd name="T27" fmla="*/ 0 h 3947"/>
                    <a:gd name="T28" fmla="*/ 3282 w 4516"/>
                    <a:gd name="T29" fmla="*/ 0 h 3947"/>
                    <a:gd name="T30" fmla="*/ 3455 w 4516"/>
                    <a:gd name="T31" fmla="*/ 100 h 3947"/>
                    <a:gd name="T32" fmla="*/ 3967 w 4516"/>
                    <a:gd name="T33" fmla="*/ 987 h 3947"/>
                    <a:gd name="T34" fmla="*/ 4479 w 4516"/>
                    <a:gd name="T35" fmla="*/ 1874 h 3947"/>
                    <a:gd name="T36" fmla="*/ 4479 w 4516"/>
                    <a:gd name="T37" fmla="*/ 2074 h 39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4516" h="3947">
                      <a:moveTo>
                        <a:pt x="4479" y="2074"/>
                      </a:moveTo>
                      <a:lnTo>
                        <a:pt x="3967" y="2960"/>
                      </a:lnTo>
                      <a:lnTo>
                        <a:pt x="3455" y="3847"/>
                      </a:lnTo>
                      <a:cubicBezTo>
                        <a:pt x="3418" y="3911"/>
                        <a:pt x="3355" y="3947"/>
                        <a:pt x="3282" y="3947"/>
                      </a:cubicBezTo>
                      <a:lnTo>
                        <a:pt x="2258" y="3947"/>
                      </a:lnTo>
                      <a:lnTo>
                        <a:pt x="1234" y="3947"/>
                      </a:lnTo>
                      <a:cubicBezTo>
                        <a:pt x="1160" y="3947"/>
                        <a:pt x="1097" y="3911"/>
                        <a:pt x="1061" y="3847"/>
                      </a:cubicBezTo>
                      <a:lnTo>
                        <a:pt x="549" y="2960"/>
                      </a:lnTo>
                      <a:lnTo>
                        <a:pt x="37" y="2074"/>
                      </a:lnTo>
                      <a:cubicBezTo>
                        <a:pt x="0" y="2010"/>
                        <a:pt x="0" y="1937"/>
                        <a:pt x="37" y="1874"/>
                      </a:cubicBezTo>
                      <a:lnTo>
                        <a:pt x="549" y="987"/>
                      </a:lnTo>
                      <a:lnTo>
                        <a:pt x="1061" y="100"/>
                      </a:lnTo>
                      <a:cubicBezTo>
                        <a:pt x="1097" y="36"/>
                        <a:pt x="1160" y="0"/>
                        <a:pt x="1234" y="0"/>
                      </a:cubicBezTo>
                      <a:lnTo>
                        <a:pt x="2258" y="0"/>
                      </a:lnTo>
                      <a:lnTo>
                        <a:pt x="3282" y="0"/>
                      </a:lnTo>
                      <a:cubicBezTo>
                        <a:pt x="3355" y="0"/>
                        <a:pt x="3418" y="36"/>
                        <a:pt x="3455" y="100"/>
                      </a:cubicBezTo>
                      <a:lnTo>
                        <a:pt x="3967" y="987"/>
                      </a:lnTo>
                      <a:lnTo>
                        <a:pt x="4479" y="1874"/>
                      </a:lnTo>
                      <a:cubicBezTo>
                        <a:pt x="4516" y="1937"/>
                        <a:pt x="4516" y="2010"/>
                        <a:pt x="4479" y="2074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chemeClr val="bg1">
                        <a:lumMod val="82000"/>
                        <a:lumOff val="18000"/>
                      </a:schemeClr>
                    </a:gs>
                    <a:gs pos="47000">
                      <a:srgbClr val="F5F5F5"/>
                    </a:gs>
                    <a:gs pos="100000">
                      <a:schemeClr val="bg1">
                        <a:lumMod val="95000"/>
                        <a:lumOff val="5000"/>
                      </a:schemeClr>
                    </a:gs>
                  </a:gsLst>
                  <a:lin ang="18900000" scaled="0"/>
                </a:gradFill>
                <a:ln w="7938" cap="flat">
                  <a:noFill/>
                  <a:prstDash val="solid"/>
                  <a:miter lim="800000"/>
                </a:ln>
                <a:effectLst/>
              </p:spPr>
              <p:txBody>
                <a:bodyPr vert="horz" wrap="square" lIns="91440" tIns="45720" rIns="91440" bIns="45720" numCol="1" anchor="t" anchorCtr="0" compatLnSpc="1"/>
                <a:p>
                  <a:endParaRPr lang="zh-CN" altLang="en-US">
                    <a:latin typeface="+mj-ea"/>
                    <a:ea typeface="+mj-ea"/>
                  </a:endParaRPr>
                </a:p>
              </p:txBody>
            </p:sp>
          </p:grpSp>
          <p:sp>
            <p:nvSpPr>
              <p:cNvPr id="7" name="Freeform 7"/>
              <p:cNvSpPr/>
              <p:nvPr/>
            </p:nvSpPr>
            <p:spPr bwMode="auto">
              <a:xfrm>
                <a:off x="7700013" y="3936334"/>
                <a:ext cx="1773860" cy="1540629"/>
              </a:xfrm>
              <a:custGeom>
                <a:avLst/>
                <a:gdLst>
                  <a:gd name="T0" fmla="*/ 3404 w 3431"/>
                  <a:gd name="T1" fmla="*/ 1576 h 2999"/>
                  <a:gd name="T2" fmla="*/ 3015 w 3431"/>
                  <a:gd name="T3" fmla="*/ 2249 h 2999"/>
                  <a:gd name="T4" fmla="*/ 2625 w 3431"/>
                  <a:gd name="T5" fmla="*/ 2923 h 2999"/>
                  <a:gd name="T6" fmla="*/ 2494 w 3431"/>
                  <a:gd name="T7" fmla="*/ 2999 h 2999"/>
                  <a:gd name="T8" fmla="*/ 1716 w 3431"/>
                  <a:gd name="T9" fmla="*/ 2999 h 2999"/>
                  <a:gd name="T10" fmla="*/ 938 w 3431"/>
                  <a:gd name="T11" fmla="*/ 2999 h 2999"/>
                  <a:gd name="T12" fmla="*/ 806 w 3431"/>
                  <a:gd name="T13" fmla="*/ 2923 h 2999"/>
                  <a:gd name="T14" fmla="*/ 417 w 3431"/>
                  <a:gd name="T15" fmla="*/ 2249 h 2999"/>
                  <a:gd name="T16" fmla="*/ 28 w 3431"/>
                  <a:gd name="T17" fmla="*/ 1576 h 2999"/>
                  <a:gd name="T18" fmla="*/ 28 w 3431"/>
                  <a:gd name="T19" fmla="*/ 1424 h 2999"/>
                  <a:gd name="T20" fmla="*/ 417 w 3431"/>
                  <a:gd name="T21" fmla="*/ 750 h 2999"/>
                  <a:gd name="T22" fmla="*/ 806 w 3431"/>
                  <a:gd name="T23" fmla="*/ 76 h 2999"/>
                  <a:gd name="T24" fmla="*/ 938 w 3431"/>
                  <a:gd name="T25" fmla="*/ 0 h 2999"/>
                  <a:gd name="T26" fmla="*/ 1716 w 3431"/>
                  <a:gd name="T27" fmla="*/ 0 h 2999"/>
                  <a:gd name="T28" fmla="*/ 2494 w 3431"/>
                  <a:gd name="T29" fmla="*/ 0 h 2999"/>
                  <a:gd name="T30" fmla="*/ 2625 w 3431"/>
                  <a:gd name="T31" fmla="*/ 76 h 2999"/>
                  <a:gd name="T32" fmla="*/ 3015 w 3431"/>
                  <a:gd name="T33" fmla="*/ 750 h 2999"/>
                  <a:gd name="T34" fmla="*/ 3404 w 3431"/>
                  <a:gd name="T35" fmla="*/ 1424 h 2999"/>
                  <a:gd name="T36" fmla="*/ 3404 w 3431"/>
                  <a:gd name="T37" fmla="*/ 1576 h 29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431" h="2999">
                    <a:moveTo>
                      <a:pt x="3404" y="1576"/>
                    </a:moveTo>
                    <a:lnTo>
                      <a:pt x="3015" y="2249"/>
                    </a:lnTo>
                    <a:lnTo>
                      <a:pt x="2625" y="2923"/>
                    </a:lnTo>
                    <a:cubicBezTo>
                      <a:pt x="2598" y="2972"/>
                      <a:pt x="2550" y="2999"/>
                      <a:pt x="2494" y="2999"/>
                    </a:cubicBezTo>
                    <a:lnTo>
                      <a:pt x="1716" y="2999"/>
                    </a:lnTo>
                    <a:lnTo>
                      <a:pt x="938" y="2999"/>
                    </a:lnTo>
                    <a:cubicBezTo>
                      <a:pt x="882" y="2999"/>
                      <a:pt x="834" y="2972"/>
                      <a:pt x="806" y="2923"/>
                    </a:cubicBezTo>
                    <a:lnTo>
                      <a:pt x="417" y="2249"/>
                    </a:lnTo>
                    <a:lnTo>
                      <a:pt x="28" y="1576"/>
                    </a:lnTo>
                    <a:cubicBezTo>
                      <a:pt x="0" y="1527"/>
                      <a:pt x="0" y="1472"/>
                      <a:pt x="28" y="1424"/>
                    </a:cubicBezTo>
                    <a:lnTo>
                      <a:pt x="417" y="750"/>
                    </a:lnTo>
                    <a:lnTo>
                      <a:pt x="806" y="76"/>
                    </a:lnTo>
                    <a:cubicBezTo>
                      <a:pt x="834" y="28"/>
                      <a:pt x="882" y="0"/>
                      <a:pt x="938" y="0"/>
                    </a:cubicBezTo>
                    <a:lnTo>
                      <a:pt x="1716" y="0"/>
                    </a:lnTo>
                    <a:lnTo>
                      <a:pt x="2494" y="0"/>
                    </a:lnTo>
                    <a:cubicBezTo>
                      <a:pt x="2550" y="0"/>
                      <a:pt x="2598" y="28"/>
                      <a:pt x="2625" y="76"/>
                    </a:cubicBezTo>
                    <a:lnTo>
                      <a:pt x="3015" y="750"/>
                    </a:lnTo>
                    <a:lnTo>
                      <a:pt x="3404" y="1424"/>
                    </a:lnTo>
                    <a:cubicBezTo>
                      <a:pt x="3431" y="1472"/>
                      <a:pt x="3431" y="1527"/>
                      <a:pt x="3404" y="1576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7938" cap="flat">
                <a:noFill/>
                <a:prstDash val="solid"/>
                <a:miter lim="800000"/>
              </a:ln>
              <a:effectLst/>
            </p:spPr>
            <p:txBody>
              <a:bodyPr vert="horz" wrap="square" lIns="91440" tIns="45720" rIns="91440" bIns="45720" numCol="1" anchor="t" anchorCtr="0" compatLnSpc="1"/>
              <a:p>
                <a:endParaRPr lang="zh-CN" altLang="en-US">
                  <a:latin typeface="+mj-ea"/>
                  <a:ea typeface="+mj-ea"/>
                </a:endParaRPr>
              </a:p>
            </p:txBody>
          </p:sp>
        </p:grpSp>
        <p:sp>
          <p:nvSpPr>
            <p:cNvPr id="8" name="TextBox 105"/>
            <p:cNvSpPr txBox="1"/>
            <p:nvPr/>
          </p:nvSpPr>
          <p:spPr>
            <a:xfrm>
              <a:off x="8048903" y="4173377"/>
              <a:ext cx="1185202" cy="99166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r>
                <a:rPr lang="en-US" altLang="zh-CN" sz="3600" dirty="0">
                  <a:solidFill>
                    <a:schemeClr val="bg1"/>
                  </a:solidFill>
                  <a:latin typeface="+mj-ea"/>
                  <a:ea typeface="+mj-ea"/>
                </a:rPr>
                <a:t>0</a:t>
              </a:r>
              <a:r>
                <a:rPr lang="x-none" altLang="en-US" sz="3600" dirty="0">
                  <a:solidFill>
                    <a:schemeClr val="bg1"/>
                  </a:solidFill>
                  <a:latin typeface="+mj-ea"/>
                  <a:ea typeface="+mj-ea"/>
                </a:rPr>
                <a:t>5</a:t>
              </a:r>
              <a:endParaRPr lang="x-none" altLang="en-US" sz="3600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104" name="组合 103"/>
          <p:cNvGrpSpPr/>
          <p:nvPr/>
        </p:nvGrpSpPr>
        <p:grpSpPr>
          <a:xfrm>
            <a:off x="5078226" y="3541031"/>
            <a:ext cx="1602230" cy="1359400"/>
            <a:chOff x="7388330" y="3692384"/>
            <a:chExt cx="2397222" cy="2093640"/>
          </a:xfrm>
        </p:grpSpPr>
        <p:grpSp>
          <p:nvGrpSpPr>
            <p:cNvPr id="105" name="组合 104"/>
            <p:cNvGrpSpPr/>
            <p:nvPr/>
          </p:nvGrpSpPr>
          <p:grpSpPr>
            <a:xfrm>
              <a:off x="7388330" y="3692384"/>
              <a:ext cx="2397222" cy="2093640"/>
              <a:chOff x="7388330" y="3692384"/>
              <a:chExt cx="2397222" cy="2093640"/>
            </a:xfrm>
          </p:grpSpPr>
          <p:grpSp>
            <p:nvGrpSpPr>
              <p:cNvPr id="107" name="组合 106"/>
              <p:cNvGrpSpPr/>
              <p:nvPr/>
            </p:nvGrpSpPr>
            <p:grpSpPr>
              <a:xfrm>
                <a:off x="7388330" y="3692384"/>
                <a:ext cx="2397222" cy="2093640"/>
                <a:chOff x="1511944" y="2420246"/>
                <a:chExt cx="2627152" cy="2294453"/>
              </a:xfrm>
              <a:effectLst>
                <a:outerShdw blurRad="203200" dist="38100" dir="3780000" sx="103000" sy="103000" algn="t" rotWithShape="0">
                  <a:prstClr val="black">
                    <a:alpha val="25000"/>
                  </a:prstClr>
                </a:outerShdw>
              </a:effectLst>
            </p:grpSpPr>
            <p:sp>
              <p:nvSpPr>
                <p:cNvPr id="109" name="Freeform 6"/>
                <p:cNvSpPr/>
                <p:nvPr/>
              </p:nvSpPr>
              <p:spPr bwMode="auto">
                <a:xfrm>
                  <a:off x="1511944" y="2420246"/>
                  <a:ext cx="2627152" cy="2294453"/>
                </a:xfrm>
                <a:custGeom>
                  <a:avLst/>
                  <a:gdLst>
                    <a:gd name="T0" fmla="*/ 4479 w 4516"/>
                    <a:gd name="T1" fmla="*/ 2074 h 3947"/>
                    <a:gd name="T2" fmla="*/ 3967 w 4516"/>
                    <a:gd name="T3" fmla="*/ 2960 h 3947"/>
                    <a:gd name="T4" fmla="*/ 3455 w 4516"/>
                    <a:gd name="T5" fmla="*/ 3847 h 3947"/>
                    <a:gd name="T6" fmla="*/ 3282 w 4516"/>
                    <a:gd name="T7" fmla="*/ 3947 h 3947"/>
                    <a:gd name="T8" fmla="*/ 2258 w 4516"/>
                    <a:gd name="T9" fmla="*/ 3947 h 3947"/>
                    <a:gd name="T10" fmla="*/ 1234 w 4516"/>
                    <a:gd name="T11" fmla="*/ 3947 h 3947"/>
                    <a:gd name="T12" fmla="*/ 1061 w 4516"/>
                    <a:gd name="T13" fmla="*/ 3847 h 3947"/>
                    <a:gd name="T14" fmla="*/ 549 w 4516"/>
                    <a:gd name="T15" fmla="*/ 2960 h 3947"/>
                    <a:gd name="T16" fmla="*/ 37 w 4516"/>
                    <a:gd name="T17" fmla="*/ 2074 h 3947"/>
                    <a:gd name="T18" fmla="*/ 37 w 4516"/>
                    <a:gd name="T19" fmla="*/ 1874 h 3947"/>
                    <a:gd name="T20" fmla="*/ 549 w 4516"/>
                    <a:gd name="T21" fmla="*/ 987 h 3947"/>
                    <a:gd name="T22" fmla="*/ 1061 w 4516"/>
                    <a:gd name="T23" fmla="*/ 100 h 3947"/>
                    <a:gd name="T24" fmla="*/ 1234 w 4516"/>
                    <a:gd name="T25" fmla="*/ 0 h 3947"/>
                    <a:gd name="T26" fmla="*/ 2258 w 4516"/>
                    <a:gd name="T27" fmla="*/ 0 h 3947"/>
                    <a:gd name="T28" fmla="*/ 3282 w 4516"/>
                    <a:gd name="T29" fmla="*/ 0 h 3947"/>
                    <a:gd name="T30" fmla="*/ 3455 w 4516"/>
                    <a:gd name="T31" fmla="*/ 100 h 3947"/>
                    <a:gd name="T32" fmla="*/ 3967 w 4516"/>
                    <a:gd name="T33" fmla="*/ 987 h 3947"/>
                    <a:gd name="T34" fmla="*/ 4479 w 4516"/>
                    <a:gd name="T35" fmla="*/ 1874 h 3947"/>
                    <a:gd name="T36" fmla="*/ 4479 w 4516"/>
                    <a:gd name="T37" fmla="*/ 2074 h 39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4516" h="3947">
                      <a:moveTo>
                        <a:pt x="4479" y="2074"/>
                      </a:moveTo>
                      <a:lnTo>
                        <a:pt x="3967" y="2960"/>
                      </a:lnTo>
                      <a:lnTo>
                        <a:pt x="3455" y="3847"/>
                      </a:lnTo>
                      <a:cubicBezTo>
                        <a:pt x="3418" y="3911"/>
                        <a:pt x="3355" y="3947"/>
                        <a:pt x="3282" y="3947"/>
                      </a:cubicBezTo>
                      <a:lnTo>
                        <a:pt x="2258" y="3947"/>
                      </a:lnTo>
                      <a:lnTo>
                        <a:pt x="1234" y="3947"/>
                      </a:lnTo>
                      <a:cubicBezTo>
                        <a:pt x="1160" y="3947"/>
                        <a:pt x="1097" y="3911"/>
                        <a:pt x="1061" y="3847"/>
                      </a:cubicBezTo>
                      <a:lnTo>
                        <a:pt x="549" y="2960"/>
                      </a:lnTo>
                      <a:lnTo>
                        <a:pt x="37" y="2074"/>
                      </a:lnTo>
                      <a:cubicBezTo>
                        <a:pt x="0" y="2010"/>
                        <a:pt x="0" y="1937"/>
                        <a:pt x="37" y="1874"/>
                      </a:cubicBezTo>
                      <a:lnTo>
                        <a:pt x="549" y="987"/>
                      </a:lnTo>
                      <a:lnTo>
                        <a:pt x="1061" y="100"/>
                      </a:lnTo>
                      <a:cubicBezTo>
                        <a:pt x="1097" y="36"/>
                        <a:pt x="1160" y="0"/>
                        <a:pt x="1234" y="0"/>
                      </a:cubicBezTo>
                      <a:lnTo>
                        <a:pt x="2258" y="0"/>
                      </a:lnTo>
                      <a:lnTo>
                        <a:pt x="3282" y="0"/>
                      </a:lnTo>
                      <a:cubicBezTo>
                        <a:pt x="3355" y="0"/>
                        <a:pt x="3418" y="36"/>
                        <a:pt x="3455" y="100"/>
                      </a:cubicBezTo>
                      <a:lnTo>
                        <a:pt x="3967" y="987"/>
                      </a:lnTo>
                      <a:lnTo>
                        <a:pt x="4479" y="1874"/>
                      </a:lnTo>
                      <a:cubicBezTo>
                        <a:pt x="4516" y="1937"/>
                        <a:pt x="4516" y="2010"/>
                        <a:pt x="4479" y="2074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7938" cap="flat">
                  <a:noFill/>
                  <a:prstDash val="solid"/>
                  <a:miter lim="800000"/>
                </a:ln>
                <a:effectLst/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>
                    <a:latin typeface="+mj-ea"/>
                    <a:ea typeface="+mj-ea"/>
                  </a:endParaRPr>
                </a:p>
              </p:txBody>
            </p:sp>
            <p:sp>
              <p:nvSpPr>
                <p:cNvPr id="110" name="Freeform 6"/>
                <p:cNvSpPr/>
                <p:nvPr/>
              </p:nvSpPr>
              <p:spPr bwMode="auto">
                <a:xfrm>
                  <a:off x="1524106" y="2431739"/>
                  <a:ext cx="2602832" cy="2271469"/>
                </a:xfrm>
                <a:custGeom>
                  <a:avLst/>
                  <a:gdLst>
                    <a:gd name="T0" fmla="*/ 4479 w 4516"/>
                    <a:gd name="T1" fmla="*/ 2074 h 3947"/>
                    <a:gd name="T2" fmla="*/ 3967 w 4516"/>
                    <a:gd name="T3" fmla="*/ 2960 h 3947"/>
                    <a:gd name="T4" fmla="*/ 3455 w 4516"/>
                    <a:gd name="T5" fmla="*/ 3847 h 3947"/>
                    <a:gd name="T6" fmla="*/ 3282 w 4516"/>
                    <a:gd name="T7" fmla="*/ 3947 h 3947"/>
                    <a:gd name="T8" fmla="*/ 2258 w 4516"/>
                    <a:gd name="T9" fmla="*/ 3947 h 3947"/>
                    <a:gd name="T10" fmla="*/ 1234 w 4516"/>
                    <a:gd name="T11" fmla="*/ 3947 h 3947"/>
                    <a:gd name="T12" fmla="*/ 1061 w 4516"/>
                    <a:gd name="T13" fmla="*/ 3847 h 3947"/>
                    <a:gd name="T14" fmla="*/ 549 w 4516"/>
                    <a:gd name="T15" fmla="*/ 2960 h 3947"/>
                    <a:gd name="T16" fmla="*/ 37 w 4516"/>
                    <a:gd name="T17" fmla="*/ 2074 h 3947"/>
                    <a:gd name="T18" fmla="*/ 37 w 4516"/>
                    <a:gd name="T19" fmla="*/ 1874 h 3947"/>
                    <a:gd name="T20" fmla="*/ 549 w 4516"/>
                    <a:gd name="T21" fmla="*/ 987 h 3947"/>
                    <a:gd name="T22" fmla="*/ 1061 w 4516"/>
                    <a:gd name="T23" fmla="*/ 100 h 3947"/>
                    <a:gd name="T24" fmla="*/ 1234 w 4516"/>
                    <a:gd name="T25" fmla="*/ 0 h 3947"/>
                    <a:gd name="T26" fmla="*/ 2258 w 4516"/>
                    <a:gd name="T27" fmla="*/ 0 h 3947"/>
                    <a:gd name="T28" fmla="*/ 3282 w 4516"/>
                    <a:gd name="T29" fmla="*/ 0 h 3947"/>
                    <a:gd name="T30" fmla="*/ 3455 w 4516"/>
                    <a:gd name="T31" fmla="*/ 100 h 3947"/>
                    <a:gd name="T32" fmla="*/ 3967 w 4516"/>
                    <a:gd name="T33" fmla="*/ 987 h 3947"/>
                    <a:gd name="T34" fmla="*/ 4479 w 4516"/>
                    <a:gd name="T35" fmla="*/ 1874 h 3947"/>
                    <a:gd name="T36" fmla="*/ 4479 w 4516"/>
                    <a:gd name="T37" fmla="*/ 2074 h 39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4516" h="3947">
                      <a:moveTo>
                        <a:pt x="4479" y="2074"/>
                      </a:moveTo>
                      <a:lnTo>
                        <a:pt x="3967" y="2960"/>
                      </a:lnTo>
                      <a:lnTo>
                        <a:pt x="3455" y="3847"/>
                      </a:lnTo>
                      <a:cubicBezTo>
                        <a:pt x="3418" y="3911"/>
                        <a:pt x="3355" y="3947"/>
                        <a:pt x="3282" y="3947"/>
                      </a:cubicBezTo>
                      <a:lnTo>
                        <a:pt x="2258" y="3947"/>
                      </a:lnTo>
                      <a:lnTo>
                        <a:pt x="1234" y="3947"/>
                      </a:lnTo>
                      <a:cubicBezTo>
                        <a:pt x="1160" y="3947"/>
                        <a:pt x="1097" y="3911"/>
                        <a:pt x="1061" y="3847"/>
                      </a:cubicBezTo>
                      <a:lnTo>
                        <a:pt x="549" y="2960"/>
                      </a:lnTo>
                      <a:lnTo>
                        <a:pt x="37" y="2074"/>
                      </a:lnTo>
                      <a:cubicBezTo>
                        <a:pt x="0" y="2010"/>
                        <a:pt x="0" y="1937"/>
                        <a:pt x="37" y="1874"/>
                      </a:cubicBezTo>
                      <a:lnTo>
                        <a:pt x="549" y="987"/>
                      </a:lnTo>
                      <a:lnTo>
                        <a:pt x="1061" y="100"/>
                      </a:lnTo>
                      <a:cubicBezTo>
                        <a:pt x="1097" y="36"/>
                        <a:pt x="1160" y="0"/>
                        <a:pt x="1234" y="0"/>
                      </a:cubicBezTo>
                      <a:lnTo>
                        <a:pt x="2258" y="0"/>
                      </a:lnTo>
                      <a:lnTo>
                        <a:pt x="3282" y="0"/>
                      </a:lnTo>
                      <a:cubicBezTo>
                        <a:pt x="3355" y="0"/>
                        <a:pt x="3418" y="36"/>
                        <a:pt x="3455" y="100"/>
                      </a:cubicBezTo>
                      <a:lnTo>
                        <a:pt x="3967" y="987"/>
                      </a:lnTo>
                      <a:lnTo>
                        <a:pt x="4479" y="1874"/>
                      </a:lnTo>
                      <a:cubicBezTo>
                        <a:pt x="4516" y="1937"/>
                        <a:pt x="4516" y="2010"/>
                        <a:pt x="4479" y="2074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chemeClr val="bg1">
                        <a:lumMod val="82000"/>
                        <a:lumOff val="18000"/>
                      </a:schemeClr>
                    </a:gs>
                    <a:gs pos="47000">
                      <a:srgbClr val="F5F5F5"/>
                    </a:gs>
                    <a:gs pos="100000">
                      <a:schemeClr val="bg1">
                        <a:lumMod val="95000"/>
                        <a:lumOff val="5000"/>
                      </a:schemeClr>
                    </a:gs>
                  </a:gsLst>
                  <a:lin ang="18900000" scaled="0"/>
                </a:gradFill>
                <a:ln w="7938" cap="flat">
                  <a:noFill/>
                  <a:prstDash val="solid"/>
                  <a:miter lim="800000"/>
                </a:ln>
                <a:effectLst/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>
                    <a:latin typeface="+mj-ea"/>
                    <a:ea typeface="+mj-ea"/>
                  </a:endParaRPr>
                </a:p>
              </p:txBody>
            </p:sp>
          </p:grpSp>
          <p:sp>
            <p:nvSpPr>
              <p:cNvPr id="108" name="Freeform 7"/>
              <p:cNvSpPr/>
              <p:nvPr/>
            </p:nvSpPr>
            <p:spPr bwMode="auto">
              <a:xfrm>
                <a:off x="7700013" y="3936334"/>
                <a:ext cx="1773860" cy="1540629"/>
              </a:xfrm>
              <a:custGeom>
                <a:avLst/>
                <a:gdLst>
                  <a:gd name="T0" fmla="*/ 3404 w 3431"/>
                  <a:gd name="T1" fmla="*/ 1576 h 2999"/>
                  <a:gd name="T2" fmla="*/ 3015 w 3431"/>
                  <a:gd name="T3" fmla="*/ 2249 h 2999"/>
                  <a:gd name="T4" fmla="*/ 2625 w 3431"/>
                  <a:gd name="T5" fmla="*/ 2923 h 2999"/>
                  <a:gd name="T6" fmla="*/ 2494 w 3431"/>
                  <a:gd name="T7" fmla="*/ 2999 h 2999"/>
                  <a:gd name="T8" fmla="*/ 1716 w 3431"/>
                  <a:gd name="T9" fmla="*/ 2999 h 2999"/>
                  <a:gd name="T10" fmla="*/ 938 w 3431"/>
                  <a:gd name="T11" fmla="*/ 2999 h 2999"/>
                  <a:gd name="T12" fmla="*/ 806 w 3431"/>
                  <a:gd name="T13" fmla="*/ 2923 h 2999"/>
                  <a:gd name="T14" fmla="*/ 417 w 3431"/>
                  <a:gd name="T15" fmla="*/ 2249 h 2999"/>
                  <a:gd name="T16" fmla="*/ 28 w 3431"/>
                  <a:gd name="T17" fmla="*/ 1576 h 2999"/>
                  <a:gd name="T18" fmla="*/ 28 w 3431"/>
                  <a:gd name="T19" fmla="*/ 1424 h 2999"/>
                  <a:gd name="T20" fmla="*/ 417 w 3431"/>
                  <a:gd name="T21" fmla="*/ 750 h 2999"/>
                  <a:gd name="T22" fmla="*/ 806 w 3431"/>
                  <a:gd name="T23" fmla="*/ 76 h 2999"/>
                  <a:gd name="T24" fmla="*/ 938 w 3431"/>
                  <a:gd name="T25" fmla="*/ 0 h 2999"/>
                  <a:gd name="T26" fmla="*/ 1716 w 3431"/>
                  <a:gd name="T27" fmla="*/ 0 h 2999"/>
                  <a:gd name="T28" fmla="*/ 2494 w 3431"/>
                  <a:gd name="T29" fmla="*/ 0 h 2999"/>
                  <a:gd name="T30" fmla="*/ 2625 w 3431"/>
                  <a:gd name="T31" fmla="*/ 76 h 2999"/>
                  <a:gd name="T32" fmla="*/ 3015 w 3431"/>
                  <a:gd name="T33" fmla="*/ 750 h 2999"/>
                  <a:gd name="T34" fmla="*/ 3404 w 3431"/>
                  <a:gd name="T35" fmla="*/ 1424 h 2999"/>
                  <a:gd name="T36" fmla="*/ 3404 w 3431"/>
                  <a:gd name="T37" fmla="*/ 1576 h 29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431" h="2999">
                    <a:moveTo>
                      <a:pt x="3404" y="1576"/>
                    </a:moveTo>
                    <a:lnTo>
                      <a:pt x="3015" y="2249"/>
                    </a:lnTo>
                    <a:lnTo>
                      <a:pt x="2625" y="2923"/>
                    </a:lnTo>
                    <a:cubicBezTo>
                      <a:pt x="2598" y="2972"/>
                      <a:pt x="2550" y="2999"/>
                      <a:pt x="2494" y="2999"/>
                    </a:cubicBezTo>
                    <a:lnTo>
                      <a:pt x="1716" y="2999"/>
                    </a:lnTo>
                    <a:lnTo>
                      <a:pt x="938" y="2999"/>
                    </a:lnTo>
                    <a:cubicBezTo>
                      <a:pt x="882" y="2999"/>
                      <a:pt x="834" y="2972"/>
                      <a:pt x="806" y="2923"/>
                    </a:cubicBezTo>
                    <a:lnTo>
                      <a:pt x="417" y="2249"/>
                    </a:lnTo>
                    <a:lnTo>
                      <a:pt x="28" y="1576"/>
                    </a:lnTo>
                    <a:cubicBezTo>
                      <a:pt x="0" y="1527"/>
                      <a:pt x="0" y="1472"/>
                      <a:pt x="28" y="1424"/>
                    </a:cubicBezTo>
                    <a:lnTo>
                      <a:pt x="417" y="750"/>
                    </a:lnTo>
                    <a:lnTo>
                      <a:pt x="806" y="76"/>
                    </a:lnTo>
                    <a:cubicBezTo>
                      <a:pt x="834" y="28"/>
                      <a:pt x="882" y="0"/>
                      <a:pt x="938" y="0"/>
                    </a:cubicBezTo>
                    <a:lnTo>
                      <a:pt x="1716" y="0"/>
                    </a:lnTo>
                    <a:lnTo>
                      <a:pt x="2494" y="0"/>
                    </a:lnTo>
                    <a:cubicBezTo>
                      <a:pt x="2550" y="0"/>
                      <a:pt x="2598" y="28"/>
                      <a:pt x="2625" y="76"/>
                    </a:cubicBezTo>
                    <a:lnTo>
                      <a:pt x="3015" y="750"/>
                    </a:lnTo>
                    <a:lnTo>
                      <a:pt x="3404" y="1424"/>
                    </a:lnTo>
                    <a:cubicBezTo>
                      <a:pt x="3431" y="1472"/>
                      <a:pt x="3431" y="1527"/>
                      <a:pt x="3404" y="1576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7938" cap="flat">
                <a:noFill/>
                <a:prstDash val="solid"/>
                <a:miter lim="800000"/>
              </a:ln>
              <a:effectLst/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+mj-ea"/>
                  <a:ea typeface="+mj-ea"/>
                </a:endParaRPr>
              </a:p>
            </p:txBody>
          </p:sp>
        </p:grpSp>
        <p:sp>
          <p:nvSpPr>
            <p:cNvPr id="106" name="TextBox 105"/>
            <p:cNvSpPr txBox="1"/>
            <p:nvPr/>
          </p:nvSpPr>
          <p:spPr>
            <a:xfrm>
              <a:off x="8048903" y="4173377"/>
              <a:ext cx="1185202" cy="99166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600" dirty="0">
                  <a:solidFill>
                    <a:schemeClr val="bg1"/>
                  </a:solidFill>
                  <a:latin typeface="+mj-ea"/>
                  <a:ea typeface="+mj-ea"/>
                </a:rPr>
                <a:t>04</a:t>
              </a:r>
              <a:endParaRPr lang="zh-CN" altLang="en-US" sz="3600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</p:grpSp>
      <p:sp>
        <p:nvSpPr>
          <p:cNvPr id="112" name="TextBox 111"/>
          <p:cNvSpPr txBox="1"/>
          <p:nvPr/>
        </p:nvSpPr>
        <p:spPr>
          <a:xfrm>
            <a:off x="2987675" y="3141345"/>
            <a:ext cx="1028065" cy="321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x-none" altLang="zh-CN" sz="15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交互逻辑</a:t>
            </a:r>
            <a:endParaRPr lang="x-none" altLang="zh-CN" sz="1500" dirty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115" name="TextBox 114"/>
          <p:cNvSpPr txBox="1"/>
          <p:nvPr/>
        </p:nvSpPr>
        <p:spPr>
          <a:xfrm>
            <a:off x="4139565" y="4365625"/>
            <a:ext cx="1028065" cy="321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x-none" altLang="zh-CN" sz="1500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JSON</a:t>
            </a:r>
            <a:endParaRPr lang="x-none" altLang="zh-CN" sz="1500" dirty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9" name="TextBox 120"/>
          <p:cNvSpPr txBox="1"/>
          <p:nvPr/>
        </p:nvSpPr>
        <p:spPr>
          <a:xfrm>
            <a:off x="6659880" y="4293235"/>
            <a:ext cx="1028065" cy="32194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x-none" altLang="zh-CN" sz="1500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文件传输</a:t>
            </a:r>
            <a:endParaRPr lang="x-none" altLang="zh-CN" sz="1500" dirty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10" name="TextBox 117"/>
          <p:cNvSpPr txBox="1"/>
          <p:nvPr/>
        </p:nvSpPr>
        <p:spPr>
          <a:xfrm>
            <a:off x="5363845" y="3141345"/>
            <a:ext cx="1028065" cy="32194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x-none" altLang="zh-CN" sz="1500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数据库</a:t>
            </a:r>
            <a:endParaRPr lang="x-none" altLang="zh-CN" sz="1500" dirty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11" name="TextBox 117"/>
          <p:cNvSpPr txBox="1"/>
          <p:nvPr/>
        </p:nvSpPr>
        <p:spPr>
          <a:xfrm>
            <a:off x="1691640" y="4365625"/>
            <a:ext cx="1028065" cy="321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x-none" altLang="zh-CN" sz="1500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分层结构</a:t>
            </a:r>
            <a:endParaRPr lang="x-none" altLang="zh-CN" sz="1500" dirty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fade/>
      </p:transition>
    </mc:Choice>
    <mc:Fallback>
      <p:transition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accel="35000" fill="hold" nodeType="with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7" dur="2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8" dur="2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56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11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12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13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14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5" presetID="2" presetClass="entr" presetSubtype="3" accel="52000" fill="hold" nodeType="withEffect" p14:presetBounceEnd="3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8000">
                                          <p:cBhvr additive="base">
                                            <p:cTn id="17" dur="20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8000">
                                          <p:cBhvr additive="base">
                                            <p:cTn id="18" dur="20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12" accel="52000" fill="hold" nodeType="withEffect" p14:presetBounceEnd="3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8000">
                                          <p:cBhvr additive="base">
                                            <p:cTn id="21" dur="20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8000">
                                          <p:cBhvr additive="base">
                                            <p:cTn id="22" dur="20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3" accel="52000" fill="hold" nodeType="withEffect" p14:presetBounceEnd="3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8000">
                                          <p:cBhvr additive="base">
                                            <p:cTn id="25" dur="20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8000">
                                          <p:cBhvr additive="base">
                                            <p:cTn id="26" dur="20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12" accel="52000" fill="hold" nodeType="withEffect" p14:presetBounceEnd="3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8000">
                                          <p:cBhvr additive="base">
                                            <p:cTn id="29" dur="20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8000">
                                          <p:cBhvr additive="base">
                                            <p:cTn id="30" dur="20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2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2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1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accel="35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2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2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56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11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12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13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14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5" presetID="2" presetClass="entr" presetSubtype="3" accel="52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" dur="20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" dur="20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12" accel="52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20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20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3" accel="52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20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20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12" accel="52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20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20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2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2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1" grpId="0"/>
        </p:bldLst>
      </p:timing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3851928" y="2564908"/>
            <a:ext cx="2011680" cy="10693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/>
            <a:r>
              <a:rPr lang="zh-CN" altLang="en-US" sz="1400" b="1" dirty="0" smtClean="0">
                <a:solidFill>
                  <a:srgbClr val="080808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zh-CN" altLang="en-US" sz="2800" b="1" dirty="0" smtClean="0">
                <a:solidFill>
                  <a:srgbClr val="080808"/>
                </a:solidFill>
                <a:latin typeface="微软雅黑" pitchFamily="34" charset="-122"/>
                <a:ea typeface="微软雅黑" pitchFamily="34" charset="-122"/>
              </a:rPr>
              <a:t>第</a:t>
            </a:r>
            <a:r>
              <a:rPr lang="x-none" altLang="zh-CN" sz="2800" b="1" dirty="0" smtClean="0">
                <a:solidFill>
                  <a:srgbClr val="080808"/>
                </a:solidFill>
                <a:latin typeface="微软雅黑" pitchFamily="34" charset="-122"/>
                <a:ea typeface="微软雅黑" pitchFamily="34" charset="-122"/>
              </a:rPr>
              <a:t>一</a:t>
            </a:r>
            <a:r>
              <a:rPr lang="zh-CN" altLang="en-US" sz="2800" b="1" dirty="0" smtClean="0">
                <a:solidFill>
                  <a:srgbClr val="080808"/>
                </a:solidFill>
                <a:latin typeface="微软雅黑" pitchFamily="34" charset="-122"/>
                <a:ea typeface="微软雅黑" pitchFamily="34" charset="-122"/>
              </a:rPr>
              <a:t>部分</a:t>
            </a:r>
            <a:endParaRPr lang="en-US" altLang="zh-CN" sz="2800" b="1" dirty="0">
              <a:solidFill>
                <a:srgbClr val="080808"/>
              </a:solidFill>
              <a:latin typeface="微软雅黑" pitchFamily="34" charset="-122"/>
              <a:ea typeface="微软雅黑" pitchFamily="34" charset="-122"/>
            </a:endParaRPr>
          </a:p>
          <a:p>
            <a:pPr marL="0" lvl="1" algn="ctr"/>
            <a:r>
              <a:rPr lang="x-none" altLang="en-US" sz="3600" b="1" dirty="0" smtClean="0">
                <a:solidFill>
                  <a:schemeClr val="accent4"/>
                </a:solidFill>
                <a:latin typeface="微软雅黑" pitchFamily="34" charset="-122"/>
                <a:ea typeface="微软雅黑" pitchFamily="34" charset="-122"/>
              </a:rPr>
              <a:t>分层结构</a:t>
            </a:r>
            <a:endParaRPr lang="x-none" altLang="en-US" sz="3600" b="1" dirty="0" smtClean="0">
              <a:solidFill>
                <a:schemeClr val="accent4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13" name="直接连接符 12"/>
          <p:cNvCxnSpPr/>
          <p:nvPr/>
        </p:nvCxnSpPr>
        <p:spPr>
          <a:xfrm flipV="1">
            <a:off x="3635901" y="2492900"/>
            <a:ext cx="0" cy="1924427"/>
          </a:xfrm>
          <a:prstGeom prst="line">
            <a:avLst/>
          </a:prstGeom>
          <a:ln w="12700">
            <a:solidFill>
              <a:srgbClr val="080808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2317899" y="4086986"/>
            <a:ext cx="902847" cy="24574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1600" dirty="0" smtClean="0">
                <a:solidFill>
                  <a:srgbClr val="080808"/>
                </a:solidFill>
                <a:latin typeface="微软雅黑" pitchFamily="34" charset="-122"/>
                <a:ea typeface="微软雅黑" pitchFamily="34" charset="-122"/>
              </a:rPr>
              <a:t>PART 0</a:t>
            </a:r>
            <a:r>
              <a:rPr lang="x-none" altLang="en-US" sz="1600" dirty="0" smtClean="0">
                <a:solidFill>
                  <a:srgbClr val="080808"/>
                </a:solidFill>
                <a:latin typeface="微软雅黑" pitchFamily="34" charset="-122"/>
                <a:ea typeface="微软雅黑" pitchFamily="34" charset="-122"/>
              </a:rPr>
              <a:t>1</a:t>
            </a:r>
            <a:endParaRPr lang="x-none" altLang="en-US" sz="1600" dirty="0" smtClean="0">
              <a:solidFill>
                <a:srgbClr val="080808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2123731" y="2564910"/>
            <a:ext cx="1197177" cy="1197177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8" name="同心圆 17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80808"/>
                </a:solidFill>
                <a:latin typeface="微软雅黑" pitchFamily="34" charset="-122"/>
              </a:endParaRPr>
            </a:p>
          </p:txBody>
        </p:sp>
        <p:sp>
          <p:nvSpPr>
            <p:cNvPr id="19" name="椭圆 18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80808"/>
                </a:solidFill>
                <a:latin typeface="微软雅黑" pitchFamily="34" charset="-122"/>
              </a:endParaRPr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3948598" y="3645029"/>
            <a:ext cx="1027884" cy="243840"/>
          </a:xfrm>
          <a:prstGeom prst="rect">
            <a:avLst/>
          </a:prstGeom>
          <a:noFill/>
        </p:spPr>
        <p:txBody>
          <a:bodyPr wrap="square" lIns="60469" tIns="30235" rIns="60469" bIns="30235" rtlCol="0">
            <a:spAutoFit/>
          </a:bodyPr>
          <a:lstStyle/>
          <a:p>
            <a:r>
              <a:rPr lang="en-US" altLang="zh-CN" sz="1200" dirty="0" smtClean="0">
                <a:solidFill>
                  <a:srgbClr val="080808"/>
                </a:solidFill>
                <a:latin typeface="微软雅黑" pitchFamily="34" charset="-122"/>
                <a:ea typeface="微软雅黑" pitchFamily="34" charset="-122"/>
              </a:rPr>
              <a:t>※ </a:t>
            </a:r>
            <a:r>
              <a:rPr lang="x-none" altLang="en-US" sz="1200" dirty="0" smtClean="0">
                <a:solidFill>
                  <a:srgbClr val="080808"/>
                </a:solidFill>
                <a:latin typeface="微软雅黑" pitchFamily="34" charset="-122"/>
                <a:ea typeface="微软雅黑" pitchFamily="34" charset="-122"/>
              </a:rPr>
              <a:t>结构完整</a:t>
            </a:r>
            <a:endParaRPr lang="x-none" altLang="en-US" sz="1200" dirty="0" smtClean="0">
              <a:solidFill>
                <a:srgbClr val="080808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5001270" y="3645029"/>
            <a:ext cx="985237" cy="243840"/>
          </a:xfrm>
          <a:prstGeom prst="rect">
            <a:avLst/>
          </a:prstGeom>
          <a:noFill/>
        </p:spPr>
        <p:txBody>
          <a:bodyPr wrap="square" lIns="60469" tIns="30235" rIns="60469" bIns="30235" rtlCol="0">
            <a:spAutoFit/>
          </a:bodyPr>
          <a:lstStyle/>
          <a:p>
            <a:r>
              <a:rPr lang="en-US" altLang="zh-CN" sz="1200" dirty="0" smtClean="0">
                <a:solidFill>
                  <a:srgbClr val="080808"/>
                </a:solidFill>
                <a:latin typeface="微软雅黑" pitchFamily="34" charset="-122"/>
                <a:ea typeface="微软雅黑" pitchFamily="34" charset="-122"/>
              </a:rPr>
              <a:t>※ </a:t>
            </a:r>
            <a:r>
              <a:rPr lang="x-none" altLang="en-US" sz="1200" dirty="0" smtClean="0">
                <a:solidFill>
                  <a:srgbClr val="080808"/>
                </a:solidFill>
                <a:latin typeface="微软雅黑" pitchFamily="34" charset="-122"/>
                <a:ea typeface="微软雅黑" pitchFamily="34" charset="-122"/>
              </a:rPr>
              <a:t>条理清晰</a:t>
            </a:r>
            <a:endParaRPr lang="x-none" altLang="en-US" sz="1200" dirty="0" smtClean="0">
              <a:solidFill>
                <a:srgbClr val="080808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6011298" y="3645029"/>
            <a:ext cx="1027884" cy="243840"/>
          </a:xfrm>
          <a:prstGeom prst="rect">
            <a:avLst/>
          </a:prstGeom>
          <a:noFill/>
        </p:spPr>
        <p:txBody>
          <a:bodyPr wrap="square" lIns="60469" tIns="30235" rIns="60469" bIns="30235" rtlCol="0">
            <a:spAutoFit/>
          </a:bodyPr>
          <a:lstStyle/>
          <a:p>
            <a:r>
              <a:rPr lang="en-US" altLang="zh-CN" sz="1200" dirty="0" smtClean="0">
                <a:solidFill>
                  <a:srgbClr val="080808"/>
                </a:solidFill>
                <a:latin typeface="微软雅黑" pitchFamily="34" charset="-122"/>
                <a:ea typeface="微软雅黑" pitchFamily="34" charset="-122"/>
              </a:rPr>
              <a:t>※ </a:t>
            </a:r>
            <a:r>
              <a:rPr lang="x-none" altLang="en-US" sz="1200" dirty="0" smtClean="0">
                <a:solidFill>
                  <a:srgbClr val="080808"/>
                </a:solidFill>
                <a:latin typeface="微软雅黑" pitchFamily="34" charset="-122"/>
                <a:ea typeface="微软雅黑" pitchFamily="34" charset="-122"/>
              </a:rPr>
              <a:t>便于协作</a:t>
            </a:r>
            <a:endParaRPr lang="x-none" altLang="en-US" sz="1200" dirty="0" smtClean="0">
              <a:solidFill>
                <a:srgbClr val="080808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3948598" y="3992101"/>
            <a:ext cx="985237" cy="243840"/>
          </a:xfrm>
          <a:prstGeom prst="rect">
            <a:avLst/>
          </a:prstGeom>
          <a:noFill/>
        </p:spPr>
        <p:txBody>
          <a:bodyPr wrap="square" lIns="60469" tIns="30235" rIns="60469" bIns="30235" rtlCol="0">
            <a:spAutoFit/>
          </a:bodyPr>
          <a:lstStyle/>
          <a:p>
            <a:r>
              <a:rPr lang="en-US" altLang="zh-CN" sz="1200" dirty="0" smtClean="0">
                <a:solidFill>
                  <a:srgbClr val="080808"/>
                </a:solidFill>
                <a:latin typeface="微软雅黑" pitchFamily="34" charset="-122"/>
                <a:ea typeface="微软雅黑" pitchFamily="34" charset="-122"/>
              </a:rPr>
              <a:t>※ </a:t>
            </a:r>
            <a:r>
              <a:rPr lang="x-none" altLang="en-US" sz="1200" dirty="0" smtClean="0">
                <a:solidFill>
                  <a:srgbClr val="080808"/>
                </a:solidFill>
                <a:latin typeface="微软雅黑" pitchFamily="34" charset="-122"/>
                <a:ea typeface="微软雅黑" pitchFamily="34" charset="-122"/>
              </a:rPr>
              <a:t>略显繁琐</a:t>
            </a:r>
            <a:endParaRPr lang="x-none" altLang="en-US" sz="1200" dirty="0" smtClean="0">
              <a:solidFill>
                <a:srgbClr val="080808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5" name="TextBox 13"/>
          <p:cNvSpPr txBox="1"/>
          <p:nvPr/>
        </p:nvSpPr>
        <p:spPr>
          <a:xfrm>
            <a:off x="2344341" y="2778776"/>
            <a:ext cx="902847" cy="76708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5000" b="1" dirty="0" smtClean="0">
                <a:solidFill>
                  <a:schemeClr val="accent4"/>
                </a:solidFill>
                <a:latin typeface="微软雅黑" pitchFamily="34" charset="-122"/>
                <a:ea typeface="微软雅黑" pitchFamily="34" charset="-122"/>
              </a:rPr>
              <a:t>0</a:t>
            </a:r>
            <a:r>
              <a:rPr lang="x-none" altLang="en-US" sz="5000" b="1" dirty="0" smtClean="0">
                <a:solidFill>
                  <a:schemeClr val="accent4"/>
                </a:solidFill>
                <a:latin typeface="微软雅黑" pitchFamily="34" charset="-122"/>
                <a:ea typeface="微软雅黑" pitchFamily="34" charset="-122"/>
              </a:rPr>
              <a:t>1</a:t>
            </a:r>
            <a:endParaRPr lang="x-none" altLang="en-US" sz="5000" b="1" dirty="0" smtClean="0">
              <a:solidFill>
                <a:schemeClr val="accent4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blinds dir="vert"/>
      </p:transition>
    </mc:Choice>
    <mc:Fallback>
      <p:transition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000"/>
                            </p:stCondLst>
                            <p:childTnLst>
                              <p:par>
                                <p:cTn id="3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4" grpId="0"/>
      <p:bldP spid="25" grpId="0"/>
      <p:bldP spid="26" grpId="0"/>
      <p:bldP spid="27" grpId="0"/>
      <p:bldP spid="28" grpId="0"/>
      <p:bldP spid="7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" name="图片 2" descr="2017-09-20 17-41-02屏幕截图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787900" y="549275"/>
            <a:ext cx="2036445" cy="3633470"/>
          </a:xfrm>
          <a:prstGeom prst="rect">
            <a:avLst/>
          </a:prstGeom>
        </p:spPr>
      </p:pic>
      <p:pic>
        <p:nvPicPr>
          <p:cNvPr id="5" name="图片 4" descr="2017-09-20 17-43-55屏幕截图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67585" y="2061845"/>
            <a:ext cx="2078990" cy="3684905"/>
          </a:xfrm>
          <a:prstGeom prst="rect">
            <a:avLst/>
          </a:prstGeom>
        </p:spPr>
      </p:pic>
      <p:sp>
        <p:nvSpPr>
          <p:cNvPr id="6" name="TextBox 11"/>
          <p:cNvSpPr txBox="1"/>
          <p:nvPr/>
        </p:nvSpPr>
        <p:spPr>
          <a:xfrm>
            <a:off x="2555258" y="5805948"/>
            <a:ext cx="1554480" cy="64389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marL="0" lvl="1"/>
            <a:r>
              <a:rPr lang="x-none" sz="3600" b="1" dirty="0" smtClean="0">
                <a:solidFill>
                  <a:schemeClr val="accent1"/>
                </a:solidFill>
                <a:latin typeface="+mj-ea"/>
                <a:ea typeface="+mj-ea"/>
              </a:rPr>
              <a:t>客户端</a:t>
            </a:r>
            <a:endParaRPr lang="x-none" sz="3600" b="1" dirty="0" smtClean="0">
              <a:solidFill>
                <a:schemeClr val="accent1"/>
              </a:solidFill>
              <a:latin typeface="+mj-ea"/>
              <a:ea typeface="+mj-ea"/>
            </a:endParaRPr>
          </a:p>
        </p:txBody>
      </p:sp>
      <p:sp>
        <p:nvSpPr>
          <p:cNvPr id="7" name="TextBox 11"/>
          <p:cNvSpPr txBox="1"/>
          <p:nvPr/>
        </p:nvSpPr>
        <p:spPr>
          <a:xfrm>
            <a:off x="4787918" y="4221623"/>
            <a:ext cx="2011680" cy="64389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marL="0" lvl="1"/>
            <a:r>
              <a:rPr lang="x-none" sz="3600" b="1" dirty="0" smtClean="0">
                <a:solidFill>
                  <a:schemeClr val="accent1"/>
                </a:solidFill>
                <a:latin typeface="+mj-ea"/>
                <a:ea typeface="+mj-ea"/>
              </a:rPr>
              <a:t>服务器端</a:t>
            </a:r>
            <a:endParaRPr lang="x-none" sz="3600" b="1" dirty="0" smtClean="0">
              <a:solidFill>
                <a:schemeClr val="accent1"/>
              </a:solidFill>
              <a:latin typeface="+mj-ea"/>
              <a:ea typeface="+mj-ea"/>
            </a:endParaRPr>
          </a:p>
        </p:txBody>
      </p:sp>
      <p:cxnSp>
        <p:nvCxnSpPr>
          <p:cNvPr id="9" name="直接箭头连接符 8"/>
          <p:cNvCxnSpPr/>
          <p:nvPr/>
        </p:nvCxnSpPr>
        <p:spPr>
          <a:xfrm>
            <a:off x="3203575" y="2421255"/>
            <a:ext cx="2016125" cy="647700"/>
          </a:xfrm>
          <a:prstGeom prst="straightConnector1">
            <a:avLst/>
          </a:prstGeom>
          <a:ln w="28575" cmpd="sng">
            <a:solidFill>
              <a:srgbClr val="D43E01"/>
            </a:solidFill>
            <a:prstDash val="soli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矩形 9"/>
          <p:cNvSpPr/>
          <p:nvPr/>
        </p:nvSpPr>
        <p:spPr>
          <a:xfrm>
            <a:off x="2412365" y="2356485"/>
            <a:ext cx="776605" cy="132715"/>
          </a:xfrm>
          <a:prstGeom prst="rect">
            <a:avLst/>
          </a:prstGeom>
          <a:noFill/>
          <a:ln w="28575" cmpd="sng">
            <a:solidFill>
              <a:srgbClr val="D43E0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4859655" y="2277110"/>
            <a:ext cx="852170" cy="161290"/>
          </a:xfrm>
          <a:prstGeom prst="rect">
            <a:avLst/>
          </a:prstGeom>
          <a:noFill/>
          <a:ln w="28575" cmpd="sng">
            <a:solidFill>
              <a:srgbClr val="92D05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cxnSp>
        <p:nvCxnSpPr>
          <p:cNvPr id="12" name="直接箭头连接符 11"/>
          <p:cNvCxnSpPr>
            <a:stCxn id="11" idx="1"/>
          </p:cNvCxnSpPr>
          <p:nvPr/>
        </p:nvCxnSpPr>
        <p:spPr>
          <a:xfrm flipH="1">
            <a:off x="3347720" y="2357755"/>
            <a:ext cx="1511935" cy="783590"/>
          </a:xfrm>
          <a:prstGeom prst="straightConnector1">
            <a:avLst/>
          </a:prstGeom>
          <a:ln w="28575" cmpd="sng">
            <a:solidFill>
              <a:srgbClr val="92D050"/>
            </a:solidFill>
            <a:prstDash val="soli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1"/>
          <p:cNvSpPr txBox="1"/>
          <p:nvPr/>
        </p:nvSpPr>
        <p:spPr>
          <a:xfrm>
            <a:off x="394988" y="4581668"/>
            <a:ext cx="1097280" cy="64389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marL="0" lvl="1"/>
            <a:r>
              <a:rPr lang="x-none" sz="3600" b="1" dirty="0" smtClean="0">
                <a:solidFill>
                  <a:schemeClr val="accent1"/>
                </a:solidFill>
                <a:latin typeface="+mj-ea"/>
                <a:ea typeface="+mj-ea"/>
              </a:rPr>
              <a:t>用户</a:t>
            </a:r>
            <a:endParaRPr lang="x-none" sz="3600" b="1" dirty="0" smtClean="0">
              <a:solidFill>
                <a:schemeClr val="accent1"/>
              </a:solidFill>
              <a:latin typeface="+mj-ea"/>
              <a:ea typeface="+mj-ea"/>
            </a:endParaRPr>
          </a:p>
        </p:txBody>
      </p:sp>
      <p:sp>
        <p:nvSpPr>
          <p:cNvPr id="14" name="TextBox 11"/>
          <p:cNvSpPr txBox="1"/>
          <p:nvPr/>
        </p:nvSpPr>
        <p:spPr>
          <a:xfrm>
            <a:off x="7308233" y="1413018"/>
            <a:ext cx="1554480" cy="64389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marL="0" lvl="1"/>
            <a:r>
              <a:rPr lang="x-none" sz="3600" b="1" dirty="0" smtClean="0">
                <a:solidFill>
                  <a:schemeClr val="accent1"/>
                </a:solidFill>
                <a:latin typeface="+mj-ea"/>
                <a:ea typeface="+mj-ea"/>
              </a:rPr>
              <a:t>数据库</a:t>
            </a:r>
            <a:endParaRPr lang="x-none" sz="3600" b="1" dirty="0" smtClean="0">
              <a:solidFill>
                <a:schemeClr val="accent1"/>
              </a:solidFill>
              <a:latin typeface="+mj-ea"/>
              <a:ea typeface="+mj-ea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2340610" y="3910965"/>
            <a:ext cx="776605" cy="155575"/>
          </a:xfrm>
          <a:prstGeom prst="rect">
            <a:avLst/>
          </a:prstGeom>
          <a:noFill/>
          <a:ln w="28575" cmpd="sng">
            <a:solidFill>
              <a:srgbClr val="D43E0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cxnSp>
        <p:nvCxnSpPr>
          <p:cNvPr id="16" name="直接箭头连接符 15"/>
          <p:cNvCxnSpPr/>
          <p:nvPr/>
        </p:nvCxnSpPr>
        <p:spPr>
          <a:xfrm flipH="1">
            <a:off x="1259205" y="4077335"/>
            <a:ext cx="1007745" cy="647700"/>
          </a:xfrm>
          <a:prstGeom prst="straightConnector1">
            <a:avLst/>
          </a:prstGeom>
          <a:ln w="28575" cmpd="sng">
            <a:solidFill>
              <a:srgbClr val="D43E01"/>
            </a:solidFill>
            <a:prstDash val="solid"/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矩形 16"/>
          <p:cNvSpPr/>
          <p:nvPr/>
        </p:nvSpPr>
        <p:spPr>
          <a:xfrm>
            <a:off x="4859655" y="814070"/>
            <a:ext cx="1080770" cy="184150"/>
          </a:xfrm>
          <a:prstGeom prst="rect">
            <a:avLst/>
          </a:prstGeom>
          <a:noFill/>
          <a:ln w="28575" cmpd="sng">
            <a:solidFill>
              <a:srgbClr val="92D05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cxnSp>
        <p:nvCxnSpPr>
          <p:cNvPr id="18" name="直接箭头连接符 17"/>
          <p:cNvCxnSpPr/>
          <p:nvPr/>
        </p:nvCxnSpPr>
        <p:spPr>
          <a:xfrm>
            <a:off x="6012180" y="909320"/>
            <a:ext cx="1728470" cy="503555"/>
          </a:xfrm>
          <a:prstGeom prst="straightConnector1">
            <a:avLst/>
          </a:prstGeom>
          <a:ln w="28575" cmpd="sng">
            <a:solidFill>
              <a:srgbClr val="92D050"/>
            </a:solidFill>
            <a:prstDash val="solid"/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fade/>
      </p:transition>
    </mc:Choice>
    <mc:Fallback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13" grpId="0"/>
      <p:bldP spid="1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3851928" y="2564908"/>
            <a:ext cx="2011680" cy="10693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/>
            <a:r>
              <a:rPr lang="zh-CN" altLang="en-US" sz="1400" b="1" dirty="0" smtClean="0">
                <a:solidFill>
                  <a:srgbClr val="080808"/>
                </a:solidFill>
                <a:latin typeface="+mj-ea"/>
                <a:ea typeface="+mj-ea"/>
              </a:rPr>
              <a:t> </a:t>
            </a:r>
            <a:r>
              <a:rPr lang="zh-CN" altLang="en-US" sz="2800" b="1" dirty="0" smtClean="0">
                <a:solidFill>
                  <a:srgbClr val="080808"/>
                </a:solidFill>
                <a:latin typeface="+mj-ea"/>
                <a:ea typeface="+mj-ea"/>
              </a:rPr>
              <a:t>第</a:t>
            </a:r>
            <a:r>
              <a:rPr lang="x-none" altLang="zh-CN" sz="2800" b="1" dirty="0" smtClean="0">
                <a:solidFill>
                  <a:srgbClr val="080808"/>
                </a:solidFill>
                <a:latin typeface="+mj-ea"/>
                <a:ea typeface="+mj-ea"/>
              </a:rPr>
              <a:t>二</a:t>
            </a:r>
            <a:r>
              <a:rPr lang="zh-CN" altLang="en-US" sz="2800" b="1" dirty="0" smtClean="0">
                <a:solidFill>
                  <a:srgbClr val="080808"/>
                </a:solidFill>
                <a:latin typeface="+mj-ea"/>
                <a:ea typeface="+mj-ea"/>
              </a:rPr>
              <a:t>部分</a:t>
            </a:r>
            <a:endParaRPr lang="en-US" altLang="zh-CN" sz="2800" b="1" dirty="0">
              <a:solidFill>
                <a:srgbClr val="080808"/>
              </a:solidFill>
              <a:latin typeface="+mj-ea"/>
              <a:ea typeface="+mj-ea"/>
            </a:endParaRPr>
          </a:p>
          <a:p>
            <a:pPr marL="0" lvl="1" algn="ctr"/>
            <a:r>
              <a:rPr lang="x-none" sz="3600" b="1" dirty="0" smtClean="0">
                <a:solidFill>
                  <a:schemeClr val="accent1"/>
                </a:solidFill>
                <a:latin typeface="+mj-ea"/>
                <a:ea typeface="+mj-ea"/>
              </a:rPr>
              <a:t>交互逻辑</a:t>
            </a:r>
            <a:endParaRPr lang="x-none" sz="3600" b="1" dirty="0" smtClean="0">
              <a:solidFill>
                <a:schemeClr val="accent1"/>
              </a:solidFill>
              <a:latin typeface="+mj-ea"/>
              <a:ea typeface="+mj-ea"/>
            </a:endParaRPr>
          </a:p>
        </p:txBody>
      </p:sp>
      <p:cxnSp>
        <p:nvCxnSpPr>
          <p:cNvPr id="13" name="直接连接符 12"/>
          <p:cNvCxnSpPr/>
          <p:nvPr/>
        </p:nvCxnSpPr>
        <p:spPr>
          <a:xfrm flipV="1">
            <a:off x="3635901" y="2492900"/>
            <a:ext cx="0" cy="1924427"/>
          </a:xfrm>
          <a:prstGeom prst="line">
            <a:avLst/>
          </a:prstGeom>
          <a:ln w="12700">
            <a:solidFill>
              <a:srgbClr val="080808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2317899" y="4086986"/>
            <a:ext cx="902847" cy="24574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1600" dirty="0" smtClean="0">
                <a:solidFill>
                  <a:srgbClr val="080808"/>
                </a:solidFill>
                <a:latin typeface="+mj-ea"/>
                <a:ea typeface="+mj-ea"/>
              </a:rPr>
              <a:t>PART 0</a:t>
            </a:r>
            <a:r>
              <a:rPr lang="x-none" altLang="en-US" sz="1600" dirty="0" smtClean="0">
                <a:solidFill>
                  <a:srgbClr val="080808"/>
                </a:solidFill>
                <a:latin typeface="+mj-ea"/>
                <a:ea typeface="+mj-ea"/>
              </a:rPr>
              <a:t>2</a:t>
            </a:r>
            <a:endParaRPr lang="x-none" altLang="en-US" sz="1600" dirty="0" smtClean="0">
              <a:solidFill>
                <a:srgbClr val="080808"/>
              </a:solidFill>
              <a:latin typeface="+mj-ea"/>
              <a:ea typeface="+mj-ea"/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2123731" y="2564910"/>
            <a:ext cx="1197177" cy="1197177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8" name="同心圆 17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80808"/>
                </a:solidFill>
                <a:latin typeface="+mj-ea"/>
                <a:ea typeface="+mj-ea"/>
              </a:endParaRPr>
            </a:p>
          </p:txBody>
        </p:sp>
        <p:sp>
          <p:nvSpPr>
            <p:cNvPr id="19" name="椭圆 18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80808"/>
                </a:solidFill>
                <a:latin typeface="+mj-ea"/>
                <a:ea typeface="+mj-ea"/>
              </a:endParaRPr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3948598" y="3645029"/>
            <a:ext cx="1027884" cy="243840"/>
          </a:xfrm>
          <a:prstGeom prst="rect">
            <a:avLst/>
          </a:prstGeom>
          <a:noFill/>
        </p:spPr>
        <p:txBody>
          <a:bodyPr wrap="square" lIns="60469" tIns="30235" rIns="60469" bIns="30235" rtlCol="0">
            <a:spAutoFit/>
          </a:bodyPr>
          <a:lstStyle/>
          <a:p>
            <a:r>
              <a:rPr lang="en-US" altLang="zh-CN" sz="1200" dirty="0" smtClean="0">
                <a:solidFill>
                  <a:srgbClr val="080808"/>
                </a:solidFill>
                <a:latin typeface="+mj-ea"/>
                <a:ea typeface="+mj-ea"/>
              </a:rPr>
              <a:t>※ </a:t>
            </a:r>
            <a:r>
              <a:rPr lang="x-none" altLang="zh-CN" sz="1200" dirty="0" smtClean="0">
                <a:solidFill>
                  <a:srgbClr val="080808"/>
                </a:solidFill>
                <a:latin typeface="+mj-ea"/>
                <a:ea typeface="+mj-ea"/>
              </a:rPr>
              <a:t>清新</a:t>
            </a:r>
            <a:endParaRPr lang="x-none" altLang="zh-CN" sz="1200" dirty="0" smtClean="0">
              <a:solidFill>
                <a:srgbClr val="080808"/>
              </a:solidFill>
              <a:latin typeface="+mj-ea"/>
              <a:ea typeface="+mj-ea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5001270" y="3645029"/>
            <a:ext cx="985237" cy="243840"/>
          </a:xfrm>
          <a:prstGeom prst="rect">
            <a:avLst/>
          </a:prstGeom>
          <a:noFill/>
        </p:spPr>
        <p:txBody>
          <a:bodyPr wrap="square" lIns="60469" tIns="30235" rIns="60469" bIns="30235" rtlCol="0">
            <a:spAutoFit/>
          </a:bodyPr>
          <a:lstStyle/>
          <a:p>
            <a:r>
              <a:rPr lang="en-US" altLang="zh-CN" sz="1200" dirty="0" smtClean="0">
                <a:solidFill>
                  <a:srgbClr val="080808"/>
                </a:solidFill>
                <a:latin typeface="+mj-ea"/>
                <a:ea typeface="+mj-ea"/>
              </a:rPr>
              <a:t>※ </a:t>
            </a:r>
            <a:r>
              <a:rPr lang="x-none" altLang="en-US" sz="1200" dirty="0" smtClean="0">
                <a:solidFill>
                  <a:srgbClr val="080808"/>
                </a:solidFill>
                <a:latin typeface="+mj-ea"/>
                <a:ea typeface="+mj-ea"/>
              </a:rPr>
              <a:t>丰富</a:t>
            </a:r>
            <a:endParaRPr lang="x-none" altLang="en-US" sz="1200" dirty="0" smtClean="0">
              <a:solidFill>
                <a:srgbClr val="080808"/>
              </a:solidFill>
              <a:latin typeface="+mj-ea"/>
              <a:ea typeface="+mj-ea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6011298" y="3645029"/>
            <a:ext cx="1027884" cy="243840"/>
          </a:xfrm>
          <a:prstGeom prst="rect">
            <a:avLst/>
          </a:prstGeom>
          <a:noFill/>
        </p:spPr>
        <p:txBody>
          <a:bodyPr wrap="square" lIns="60469" tIns="30235" rIns="60469" bIns="30235" rtlCol="0">
            <a:spAutoFit/>
          </a:bodyPr>
          <a:lstStyle/>
          <a:p>
            <a:r>
              <a:rPr lang="en-US" altLang="zh-CN" sz="1200" dirty="0" smtClean="0">
                <a:solidFill>
                  <a:srgbClr val="080808"/>
                </a:solidFill>
                <a:latin typeface="+mj-ea"/>
                <a:ea typeface="+mj-ea"/>
              </a:rPr>
              <a:t>※ </a:t>
            </a:r>
            <a:r>
              <a:rPr lang="x-none" altLang="en-US" sz="1200" dirty="0" smtClean="0">
                <a:solidFill>
                  <a:srgbClr val="080808"/>
                </a:solidFill>
                <a:latin typeface="+mj-ea"/>
                <a:ea typeface="+mj-ea"/>
              </a:rPr>
              <a:t>直观</a:t>
            </a:r>
            <a:endParaRPr lang="x-none" altLang="en-US" sz="1200" dirty="0" smtClean="0">
              <a:solidFill>
                <a:srgbClr val="080808"/>
              </a:solidFill>
              <a:latin typeface="+mj-ea"/>
              <a:ea typeface="+mj-ea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3948598" y="3992101"/>
            <a:ext cx="985237" cy="243840"/>
          </a:xfrm>
          <a:prstGeom prst="rect">
            <a:avLst/>
          </a:prstGeom>
          <a:noFill/>
        </p:spPr>
        <p:txBody>
          <a:bodyPr wrap="square" lIns="60469" tIns="30235" rIns="60469" bIns="30235" rtlCol="0">
            <a:spAutoFit/>
          </a:bodyPr>
          <a:lstStyle/>
          <a:p>
            <a:r>
              <a:rPr lang="en-US" altLang="zh-CN" sz="1200" dirty="0" smtClean="0">
                <a:solidFill>
                  <a:srgbClr val="080808"/>
                </a:solidFill>
                <a:latin typeface="+mj-ea"/>
                <a:ea typeface="+mj-ea"/>
              </a:rPr>
              <a:t>※ </a:t>
            </a:r>
            <a:r>
              <a:rPr lang="x-none" altLang="en-US" sz="1200" dirty="0" smtClean="0">
                <a:solidFill>
                  <a:srgbClr val="080808"/>
                </a:solidFill>
                <a:latin typeface="+mj-ea"/>
                <a:ea typeface="+mj-ea"/>
              </a:rPr>
              <a:t>操作便捷</a:t>
            </a:r>
            <a:endParaRPr lang="x-none" altLang="en-US" sz="1200" dirty="0" smtClean="0">
              <a:solidFill>
                <a:srgbClr val="080808"/>
              </a:solidFill>
              <a:latin typeface="+mj-ea"/>
              <a:ea typeface="+mj-ea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5001271" y="3992101"/>
            <a:ext cx="985237" cy="243840"/>
          </a:xfrm>
          <a:prstGeom prst="rect">
            <a:avLst/>
          </a:prstGeom>
          <a:noFill/>
        </p:spPr>
        <p:txBody>
          <a:bodyPr wrap="square" lIns="60469" tIns="30235" rIns="60469" bIns="30235" rtlCol="0">
            <a:spAutoFit/>
          </a:bodyPr>
          <a:lstStyle/>
          <a:p>
            <a:r>
              <a:rPr lang="en-US" altLang="zh-CN" sz="1200" dirty="0" smtClean="0">
                <a:solidFill>
                  <a:srgbClr val="080808"/>
                </a:solidFill>
                <a:latin typeface="+mj-ea"/>
                <a:ea typeface="+mj-ea"/>
              </a:rPr>
              <a:t>※ </a:t>
            </a:r>
            <a:r>
              <a:rPr lang="x-none" altLang="en-US" sz="1200" dirty="0" smtClean="0">
                <a:solidFill>
                  <a:srgbClr val="080808"/>
                </a:solidFill>
                <a:latin typeface="+mj-ea"/>
                <a:ea typeface="+mj-ea"/>
              </a:rPr>
              <a:t>容错</a:t>
            </a:r>
            <a:endParaRPr lang="x-none" altLang="en-US" sz="1200" dirty="0" smtClean="0">
              <a:solidFill>
                <a:srgbClr val="080808"/>
              </a:solidFill>
              <a:latin typeface="+mj-ea"/>
              <a:ea typeface="+mj-ea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6010912" y="3992101"/>
            <a:ext cx="985237" cy="243840"/>
          </a:xfrm>
          <a:prstGeom prst="rect">
            <a:avLst/>
          </a:prstGeom>
          <a:noFill/>
        </p:spPr>
        <p:txBody>
          <a:bodyPr wrap="square" lIns="60469" tIns="30235" rIns="60469" bIns="30235" rtlCol="0">
            <a:spAutoFit/>
          </a:bodyPr>
          <a:lstStyle/>
          <a:p>
            <a:r>
              <a:rPr lang="en-US" altLang="zh-CN" sz="1200" dirty="0" smtClean="0">
                <a:solidFill>
                  <a:srgbClr val="080808"/>
                </a:solidFill>
                <a:latin typeface="+mj-ea"/>
                <a:ea typeface="+mj-ea"/>
              </a:rPr>
              <a:t>※ </a:t>
            </a:r>
            <a:r>
              <a:rPr lang="x-none" sz="1200" dirty="0" smtClean="0">
                <a:solidFill>
                  <a:srgbClr val="080808"/>
                </a:solidFill>
                <a:latin typeface="+mj-ea"/>
                <a:ea typeface="+mj-ea"/>
              </a:rPr>
              <a:t>实时</a:t>
            </a:r>
            <a:endParaRPr lang="x-none"/>
          </a:p>
        </p:txBody>
      </p:sp>
      <p:sp>
        <p:nvSpPr>
          <p:cNvPr id="75" name="TextBox 13"/>
          <p:cNvSpPr txBox="1"/>
          <p:nvPr/>
        </p:nvSpPr>
        <p:spPr>
          <a:xfrm>
            <a:off x="2344341" y="2778776"/>
            <a:ext cx="902847" cy="76708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5000" b="1" dirty="0" smtClean="0">
                <a:solidFill>
                  <a:schemeClr val="accent1"/>
                </a:solidFill>
                <a:latin typeface="+mj-ea"/>
                <a:ea typeface="+mj-ea"/>
              </a:rPr>
              <a:t>0</a:t>
            </a:r>
            <a:r>
              <a:rPr lang="x-none" altLang="en-US" sz="5000" b="1" dirty="0" smtClean="0">
                <a:solidFill>
                  <a:schemeClr val="accent1"/>
                </a:solidFill>
                <a:latin typeface="+mj-ea"/>
                <a:ea typeface="+mj-ea"/>
              </a:rPr>
              <a:t>2</a:t>
            </a:r>
            <a:endParaRPr lang="x-none" altLang="en-US" sz="5000" b="1" dirty="0" smtClean="0">
              <a:solidFill>
                <a:schemeClr val="accent1"/>
              </a:solidFill>
              <a:latin typeface="+mj-ea"/>
              <a:ea typeface="+mj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blinds dir="vert"/>
      </p:transition>
    </mc:Choice>
    <mc:Fallback>
      <p:transition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000"/>
                            </p:stCondLst>
                            <p:childTnLst>
                              <p:par>
                                <p:cTn id="4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4" grpId="0"/>
      <p:bldP spid="25" grpId="0"/>
      <p:bldP spid="26" grpId="0"/>
      <p:bldP spid="27" grpId="0"/>
      <p:bldP spid="28" grpId="0"/>
      <p:bldP spid="29" grpId="0"/>
      <p:bldP spid="30" grpId="0"/>
      <p:bldP spid="7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2017-09-19 23-00-59屏幕截图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059430" y="332740"/>
            <a:ext cx="2962275" cy="3606165"/>
          </a:xfrm>
          <a:prstGeom prst="rect">
            <a:avLst/>
          </a:prstGeom>
        </p:spPr>
      </p:pic>
      <p:sp>
        <p:nvSpPr>
          <p:cNvPr id="25" name="椭圆 54"/>
          <p:cNvSpPr/>
          <p:nvPr/>
        </p:nvSpPr>
        <p:spPr>
          <a:xfrm>
            <a:off x="2763661" y="3774413"/>
            <a:ext cx="3477657" cy="1802176"/>
          </a:xfrm>
          <a:custGeom>
            <a:avLst/>
            <a:gdLst>
              <a:gd name="connsiteX0" fmla="*/ 0 w 3439659"/>
              <a:gd name="connsiteY0" fmla="*/ 1719830 h 3439659"/>
              <a:gd name="connsiteX1" fmla="*/ 1719830 w 3439659"/>
              <a:gd name="connsiteY1" fmla="*/ 0 h 3439659"/>
              <a:gd name="connsiteX2" fmla="*/ 3439660 w 3439659"/>
              <a:gd name="connsiteY2" fmla="*/ 1719830 h 3439659"/>
              <a:gd name="connsiteX3" fmla="*/ 1719830 w 3439659"/>
              <a:gd name="connsiteY3" fmla="*/ 3439660 h 3439659"/>
              <a:gd name="connsiteX4" fmla="*/ 0 w 3439659"/>
              <a:gd name="connsiteY4" fmla="*/ 1719830 h 3439659"/>
              <a:gd name="connsiteX0-1" fmla="*/ 0 w 3487467"/>
              <a:gd name="connsiteY0-2" fmla="*/ 0 h 1719830"/>
              <a:gd name="connsiteX1-3" fmla="*/ 3439660 w 3487467"/>
              <a:gd name="connsiteY1-4" fmla="*/ 0 h 1719830"/>
              <a:gd name="connsiteX2-5" fmla="*/ 1719830 w 3487467"/>
              <a:gd name="connsiteY2-6" fmla="*/ 1719830 h 1719830"/>
              <a:gd name="connsiteX3-7" fmla="*/ 0 w 3487467"/>
              <a:gd name="connsiteY3-8" fmla="*/ 0 h 1719830"/>
              <a:gd name="connsiteX0-9" fmla="*/ 6132 w 3493599"/>
              <a:gd name="connsiteY0-10" fmla="*/ 130018 h 1849848"/>
              <a:gd name="connsiteX1-11" fmla="*/ 3445792 w 3493599"/>
              <a:gd name="connsiteY1-12" fmla="*/ 130018 h 1849848"/>
              <a:gd name="connsiteX2-13" fmla="*/ 1725962 w 3493599"/>
              <a:gd name="connsiteY2-14" fmla="*/ 1849848 h 1849848"/>
              <a:gd name="connsiteX3-15" fmla="*/ 6132 w 3493599"/>
              <a:gd name="connsiteY3-16" fmla="*/ 130018 h 1849848"/>
              <a:gd name="connsiteX0-17" fmla="*/ 6132 w 3493599"/>
              <a:gd name="connsiteY0-18" fmla="*/ 35412 h 1755242"/>
              <a:gd name="connsiteX1-19" fmla="*/ 3445792 w 3493599"/>
              <a:gd name="connsiteY1-20" fmla="*/ 35412 h 1755242"/>
              <a:gd name="connsiteX2-21" fmla="*/ 1725962 w 3493599"/>
              <a:gd name="connsiteY2-22" fmla="*/ 1755242 h 1755242"/>
              <a:gd name="connsiteX3-23" fmla="*/ 6132 w 3493599"/>
              <a:gd name="connsiteY3-24" fmla="*/ 35412 h 1755242"/>
              <a:gd name="connsiteX0-25" fmla="*/ 4377 w 3488420"/>
              <a:gd name="connsiteY0-26" fmla="*/ 11795 h 1772900"/>
              <a:gd name="connsiteX1-27" fmla="*/ 3450912 w 3488420"/>
              <a:gd name="connsiteY1-28" fmla="*/ 53046 h 1772900"/>
              <a:gd name="connsiteX2-29" fmla="*/ 1731082 w 3488420"/>
              <a:gd name="connsiteY2-30" fmla="*/ 1772876 h 1772900"/>
              <a:gd name="connsiteX3-31" fmla="*/ 4377 w 3488420"/>
              <a:gd name="connsiteY3-32" fmla="*/ 11795 h 1772900"/>
              <a:gd name="connsiteX0-33" fmla="*/ 39013 w 3522446"/>
              <a:gd name="connsiteY0-34" fmla="*/ 134148 h 1909003"/>
              <a:gd name="connsiteX1-35" fmla="*/ 3485548 w 3522446"/>
              <a:gd name="connsiteY1-36" fmla="*/ 175399 h 1909003"/>
              <a:gd name="connsiteX2-37" fmla="*/ 1738217 w 3522446"/>
              <a:gd name="connsiteY2-38" fmla="*/ 1908979 h 1909003"/>
              <a:gd name="connsiteX3-39" fmla="*/ 39013 w 3522446"/>
              <a:gd name="connsiteY3-40" fmla="*/ 134148 h 1909003"/>
              <a:gd name="connsiteX0-41" fmla="*/ 55067 w 3553265"/>
              <a:gd name="connsiteY0-42" fmla="*/ 134148 h 1909002"/>
              <a:gd name="connsiteX1-43" fmla="*/ 3501602 w 3553265"/>
              <a:gd name="connsiteY1-44" fmla="*/ 175399 h 1909002"/>
              <a:gd name="connsiteX2-45" fmla="*/ 1754271 w 3553265"/>
              <a:gd name="connsiteY2-46" fmla="*/ 1908979 h 1909002"/>
              <a:gd name="connsiteX3-47" fmla="*/ 55067 w 3553265"/>
              <a:gd name="connsiteY3-48" fmla="*/ 134148 h 1909002"/>
              <a:gd name="connsiteX0-49" fmla="*/ 39426 w 3502160"/>
              <a:gd name="connsiteY0-50" fmla="*/ 134148 h 1909003"/>
              <a:gd name="connsiteX1-51" fmla="*/ 3465335 w 3502160"/>
              <a:gd name="connsiteY1-52" fmla="*/ 175399 h 1909003"/>
              <a:gd name="connsiteX2-53" fmla="*/ 1718004 w 3502160"/>
              <a:gd name="connsiteY2-54" fmla="*/ 1908979 h 1909003"/>
              <a:gd name="connsiteX3-55" fmla="*/ 39426 w 3502160"/>
              <a:gd name="connsiteY3-56" fmla="*/ 134148 h 1909003"/>
              <a:gd name="connsiteX0-57" fmla="*/ 8999 w 3471733"/>
              <a:gd name="connsiteY0-58" fmla="*/ 21578 h 1796433"/>
              <a:gd name="connsiteX1-59" fmla="*/ 3434908 w 3471733"/>
              <a:gd name="connsiteY1-60" fmla="*/ 62829 h 1796433"/>
              <a:gd name="connsiteX2-61" fmla="*/ 1687577 w 3471733"/>
              <a:gd name="connsiteY2-62" fmla="*/ 1796409 h 1796433"/>
              <a:gd name="connsiteX3-63" fmla="*/ 8999 w 3471733"/>
              <a:gd name="connsiteY3-64" fmla="*/ 21578 h 1796433"/>
              <a:gd name="connsiteX0-65" fmla="*/ 39425 w 3502159"/>
              <a:gd name="connsiteY0-66" fmla="*/ 135675 h 1931154"/>
              <a:gd name="connsiteX1-67" fmla="*/ 3465334 w 3502159"/>
              <a:gd name="connsiteY1-68" fmla="*/ 176926 h 1931154"/>
              <a:gd name="connsiteX2-69" fmla="*/ 1718003 w 3502159"/>
              <a:gd name="connsiteY2-70" fmla="*/ 1931131 h 1931154"/>
              <a:gd name="connsiteX3-71" fmla="*/ 39425 w 3502159"/>
              <a:gd name="connsiteY3-72" fmla="*/ 135675 h 1931154"/>
              <a:gd name="connsiteX0-73" fmla="*/ 7276 w 3470010"/>
              <a:gd name="connsiteY0-74" fmla="*/ 26065 h 1821544"/>
              <a:gd name="connsiteX1-75" fmla="*/ 3433185 w 3470010"/>
              <a:gd name="connsiteY1-76" fmla="*/ 67316 h 1821544"/>
              <a:gd name="connsiteX2-77" fmla="*/ 1685854 w 3470010"/>
              <a:gd name="connsiteY2-78" fmla="*/ 1821521 h 1821544"/>
              <a:gd name="connsiteX3-79" fmla="*/ 7276 w 3470010"/>
              <a:gd name="connsiteY3-80" fmla="*/ 26065 h 1821544"/>
              <a:gd name="connsiteX0-81" fmla="*/ 12669 w 3492943"/>
              <a:gd name="connsiteY0-82" fmla="*/ 26065 h 1822469"/>
              <a:gd name="connsiteX1-83" fmla="*/ 3438578 w 3492943"/>
              <a:gd name="connsiteY1-84" fmla="*/ 67316 h 1822469"/>
              <a:gd name="connsiteX2-85" fmla="*/ 1691247 w 3492943"/>
              <a:gd name="connsiteY2-86" fmla="*/ 1821521 h 1822469"/>
              <a:gd name="connsiteX3-87" fmla="*/ 12669 w 3492943"/>
              <a:gd name="connsiteY3-88" fmla="*/ 26065 h 1822469"/>
              <a:gd name="connsiteX0-89" fmla="*/ 48756 w 3529030"/>
              <a:gd name="connsiteY0-90" fmla="*/ 3139 h 1799516"/>
              <a:gd name="connsiteX1-91" fmla="*/ 3474665 w 3529030"/>
              <a:gd name="connsiteY1-92" fmla="*/ 44390 h 1799516"/>
              <a:gd name="connsiteX2-93" fmla="*/ 1727334 w 3529030"/>
              <a:gd name="connsiteY2-94" fmla="*/ 1798595 h 1799516"/>
              <a:gd name="connsiteX3-95" fmla="*/ 48756 w 3529030"/>
              <a:gd name="connsiteY3-96" fmla="*/ 3139 h 1799516"/>
              <a:gd name="connsiteX0-97" fmla="*/ 48756 w 3529030"/>
              <a:gd name="connsiteY0-98" fmla="*/ 5796 h 1802173"/>
              <a:gd name="connsiteX1-99" fmla="*/ 3474665 w 3529030"/>
              <a:gd name="connsiteY1-100" fmla="*/ 47047 h 1802173"/>
              <a:gd name="connsiteX2-101" fmla="*/ 1727334 w 3529030"/>
              <a:gd name="connsiteY2-102" fmla="*/ 1801252 h 1802173"/>
              <a:gd name="connsiteX3-103" fmla="*/ 48756 w 3529030"/>
              <a:gd name="connsiteY3-104" fmla="*/ 5796 h 1802173"/>
              <a:gd name="connsiteX0-105" fmla="*/ 48756 w 3477652"/>
              <a:gd name="connsiteY0-106" fmla="*/ 5796 h 1802173"/>
              <a:gd name="connsiteX1-107" fmla="*/ 3474665 w 3477652"/>
              <a:gd name="connsiteY1-108" fmla="*/ 47047 h 1802173"/>
              <a:gd name="connsiteX2-109" fmla="*/ 1727334 w 3477652"/>
              <a:gd name="connsiteY2-110" fmla="*/ 1801252 h 1802173"/>
              <a:gd name="connsiteX3-111" fmla="*/ 48756 w 3477652"/>
              <a:gd name="connsiteY3-112" fmla="*/ 5796 h 1802173"/>
            </a:gdLst>
            <a:ahLst/>
            <a:cxnLst>
              <a:cxn ang="0">
                <a:pos x="connsiteX0-105" y="connsiteY0-106"/>
              </a:cxn>
              <a:cxn ang="0">
                <a:pos x="connsiteX1-107" y="connsiteY1-108"/>
              </a:cxn>
              <a:cxn ang="0">
                <a:pos x="connsiteX2-109" y="connsiteY2-110"/>
              </a:cxn>
              <a:cxn ang="0">
                <a:pos x="connsiteX3-111" y="connsiteY3-112"/>
              </a:cxn>
            </a:cxnLst>
            <a:rect l="l" t="t" r="r" b="b"/>
            <a:pathLst>
              <a:path w="3477652" h="1802173">
                <a:moveTo>
                  <a:pt x="48756" y="5796"/>
                </a:moveTo>
                <a:cubicBezTo>
                  <a:pt x="305602" y="15937"/>
                  <a:pt x="3181151" y="-33335"/>
                  <a:pt x="3474665" y="47047"/>
                </a:cubicBezTo>
                <a:cubicBezTo>
                  <a:pt x="3527547" y="271809"/>
                  <a:pt x="2875835" y="1753126"/>
                  <a:pt x="1727334" y="1801252"/>
                </a:cubicBezTo>
                <a:cubicBezTo>
                  <a:pt x="578833" y="1849378"/>
                  <a:pt x="-208090" y="-4345"/>
                  <a:pt x="48756" y="5796"/>
                </a:cubicBezTo>
                <a:close/>
              </a:path>
            </a:pathLst>
          </a:custGeom>
          <a:noFill/>
          <a:ln w="12700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latin typeface="+mj-ea"/>
              <a:ea typeface="+mj-ea"/>
            </a:endParaRPr>
          </a:p>
        </p:txBody>
      </p:sp>
      <p:sp>
        <p:nvSpPr>
          <p:cNvPr id="26" name="TextBox 1"/>
          <p:cNvSpPr txBox="1"/>
          <p:nvPr/>
        </p:nvSpPr>
        <p:spPr>
          <a:xfrm>
            <a:off x="1433283" y="3594145"/>
            <a:ext cx="894080" cy="3060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x-none" altLang="zh-CN" sz="1400" b="1" dirty="0" smtClean="0">
                <a:solidFill>
                  <a:prstClr val="black"/>
                </a:solidFill>
                <a:latin typeface="+mj-ea"/>
                <a:ea typeface="+mj-ea"/>
              </a:rPr>
              <a:t>好友列表</a:t>
            </a:r>
            <a:endParaRPr lang="x-none" altLang="zh-CN" sz="1400" b="1" dirty="0">
              <a:solidFill>
                <a:prstClr val="black"/>
              </a:solidFill>
              <a:latin typeface="+mj-ea"/>
              <a:ea typeface="+mj-ea"/>
            </a:endParaRPr>
          </a:p>
        </p:txBody>
      </p:sp>
      <p:cxnSp>
        <p:nvCxnSpPr>
          <p:cNvPr id="27" name="直接连接符 26"/>
          <p:cNvCxnSpPr/>
          <p:nvPr/>
        </p:nvCxnSpPr>
        <p:spPr>
          <a:xfrm flipV="1">
            <a:off x="2981417" y="3770432"/>
            <a:ext cx="1499150" cy="1054344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接连接符 27"/>
          <p:cNvCxnSpPr/>
          <p:nvPr/>
        </p:nvCxnSpPr>
        <p:spPr>
          <a:xfrm flipV="1">
            <a:off x="3854254" y="3770433"/>
            <a:ext cx="626313" cy="1779467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接连接符 28"/>
          <p:cNvCxnSpPr/>
          <p:nvPr/>
        </p:nvCxnSpPr>
        <p:spPr>
          <a:xfrm flipH="1" flipV="1">
            <a:off x="4480568" y="3770433"/>
            <a:ext cx="670572" cy="1717154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直接连接符 29"/>
          <p:cNvCxnSpPr/>
          <p:nvPr/>
        </p:nvCxnSpPr>
        <p:spPr>
          <a:xfrm flipH="1" flipV="1">
            <a:off x="4480567" y="3770432"/>
            <a:ext cx="1465242" cy="1054344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椭圆 30"/>
          <p:cNvSpPr/>
          <p:nvPr/>
        </p:nvSpPr>
        <p:spPr>
          <a:xfrm>
            <a:off x="2782021" y="4426959"/>
            <a:ext cx="660133" cy="660133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latin typeface="+mj-ea"/>
              <a:ea typeface="+mj-ea"/>
            </a:endParaRPr>
          </a:p>
        </p:txBody>
      </p:sp>
      <p:sp>
        <p:nvSpPr>
          <p:cNvPr id="32" name="椭圆 31"/>
          <p:cNvSpPr/>
          <p:nvPr/>
        </p:nvSpPr>
        <p:spPr>
          <a:xfrm>
            <a:off x="3563511" y="5157520"/>
            <a:ext cx="660133" cy="660133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latin typeface="+mj-ea"/>
              <a:ea typeface="+mj-ea"/>
            </a:endParaRPr>
          </a:p>
        </p:txBody>
      </p:sp>
      <p:sp>
        <p:nvSpPr>
          <p:cNvPr id="33" name="椭圆 32"/>
          <p:cNvSpPr/>
          <p:nvPr/>
        </p:nvSpPr>
        <p:spPr>
          <a:xfrm>
            <a:off x="4815853" y="5123781"/>
            <a:ext cx="660133" cy="660133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latin typeface="+mj-ea"/>
              <a:ea typeface="+mj-ea"/>
            </a:endParaRPr>
          </a:p>
        </p:txBody>
      </p:sp>
      <p:sp>
        <p:nvSpPr>
          <p:cNvPr id="34" name="椭圆 33"/>
          <p:cNvSpPr/>
          <p:nvPr/>
        </p:nvSpPr>
        <p:spPr>
          <a:xfrm>
            <a:off x="5569296" y="4330100"/>
            <a:ext cx="660133" cy="660133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latin typeface="+mj-ea"/>
              <a:ea typeface="+mj-ea"/>
            </a:endParaRPr>
          </a:p>
        </p:txBody>
      </p:sp>
      <p:sp>
        <p:nvSpPr>
          <p:cNvPr id="35" name="椭圆 34"/>
          <p:cNvSpPr/>
          <p:nvPr/>
        </p:nvSpPr>
        <p:spPr>
          <a:xfrm>
            <a:off x="5867771" y="3462384"/>
            <a:ext cx="660133" cy="660133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latin typeface="+mj-ea"/>
              <a:ea typeface="+mj-ea"/>
            </a:endParaRPr>
          </a:p>
        </p:txBody>
      </p:sp>
      <p:sp>
        <p:nvSpPr>
          <p:cNvPr id="36" name="椭圆 35"/>
          <p:cNvSpPr/>
          <p:nvPr/>
        </p:nvSpPr>
        <p:spPr>
          <a:xfrm>
            <a:off x="2501304" y="3450981"/>
            <a:ext cx="660133" cy="660133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latin typeface="+mj-ea"/>
              <a:ea typeface="+mj-ea"/>
            </a:endParaRPr>
          </a:p>
        </p:txBody>
      </p:sp>
      <p:sp>
        <p:nvSpPr>
          <p:cNvPr id="37" name="TextBox 34"/>
          <p:cNvSpPr txBox="1"/>
          <p:nvPr/>
        </p:nvSpPr>
        <p:spPr>
          <a:xfrm>
            <a:off x="-36894" y="3873434"/>
            <a:ext cx="2556288" cy="5270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30000"/>
              </a:lnSpc>
              <a:defRPr/>
            </a:pPr>
            <a:r>
              <a:rPr lang="x-none" sz="1100" dirty="0" smtClean="0">
                <a:solidFill>
                  <a:prstClr val="black"/>
                </a:solidFill>
                <a:latin typeface="+mj-ea"/>
                <a:ea typeface="+mj-ea"/>
              </a:rPr>
              <a:t>好友数量,在线数量,在线状态,</a:t>
            </a:r>
            <a:endParaRPr lang="x-none" sz="1100" dirty="0" smtClean="0">
              <a:solidFill>
                <a:prstClr val="black"/>
              </a:solidFill>
              <a:latin typeface="+mj-ea"/>
              <a:ea typeface="+mj-ea"/>
            </a:endParaRPr>
          </a:p>
          <a:p>
            <a:pPr algn="r">
              <a:lnSpc>
                <a:spcPct val="130000"/>
              </a:lnSpc>
              <a:defRPr/>
            </a:pPr>
            <a:r>
              <a:rPr lang="x-none" sz="1100" dirty="0" smtClean="0">
                <a:solidFill>
                  <a:prstClr val="black"/>
                </a:solidFill>
                <a:latin typeface="+mj-ea"/>
                <a:ea typeface="+mj-ea"/>
              </a:rPr>
              <a:t>消息数量,性别,(会员红名,特别关心)</a:t>
            </a:r>
            <a:endParaRPr lang="x-none"/>
          </a:p>
        </p:txBody>
      </p:sp>
      <p:sp>
        <p:nvSpPr>
          <p:cNvPr id="38" name="TextBox 35"/>
          <p:cNvSpPr txBox="1"/>
          <p:nvPr/>
        </p:nvSpPr>
        <p:spPr>
          <a:xfrm>
            <a:off x="1937339" y="4746275"/>
            <a:ext cx="894080" cy="3060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x-none" altLang="zh-CN" sz="1400" b="1" dirty="0">
                <a:solidFill>
                  <a:prstClr val="black"/>
                </a:solidFill>
                <a:latin typeface="+mj-ea"/>
                <a:ea typeface="+mj-ea"/>
              </a:rPr>
              <a:t>好友请求</a:t>
            </a:r>
            <a:endParaRPr lang="x-none" altLang="zh-CN" sz="1400" b="1" dirty="0">
              <a:solidFill>
                <a:prstClr val="black"/>
              </a:solidFill>
              <a:latin typeface="+mj-ea"/>
              <a:ea typeface="+mj-ea"/>
            </a:endParaRPr>
          </a:p>
        </p:txBody>
      </p:sp>
      <p:sp>
        <p:nvSpPr>
          <p:cNvPr id="39" name="TextBox 36"/>
          <p:cNvSpPr txBox="1"/>
          <p:nvPr/>
        </p:nvSpPr>
        <p:spPr>
          <a:xfrm>
            <a:off x="467163" y="5025564"/>
            <a:ext cx="2556288" cy="3092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30000"/>
              </a:lnSpc>
              <a:defRPr/>
            </a:pPr>
            <a:r>
              <a:rPr lang="x-none" sz="1100" dirty="0" smtClean="0">
                <a:solidFill>
                  <a:prstClr val="black"/>
                </a:solidFill>
                <a:latin typeface="+mj-ea"/>
                <a:ea typeface="+mj-ea"/>
              </a:rPr>
              <a:t>处理加好友的请求</a:t>
            </a:r>
            <a:endParaRPr lang="x-none"/>
          </a:p>
        </p:txBody>
      </p:sp>
      <p:sp>
        <p:nvSpPr>
          <p:cNvPr id="40" name="TextBox 37"/>
          <p:cNvSpPr txBox="1"/>
          <p:nvPr/>
        </p:nvSpPr>
        <p:spPr>
          <a:xfrm>
            <a:off x="2850097" y="5682380"/>
            <a:ext cx="894080" cy="3060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x-none" sz="1400" b="1" dirty="0">
                <a:solidFill>
                  <a:prstClr val="black"/>
                </a:solidFill>
                <a:latin typeface="+mj-ea"/>
                <a:ea typeface="+mj-ea"/>
              </a:rPr>
              <a:t>创建群聊</a:t>
            </a:r>
            <a:endParaRPr lang="x-none"/>
          </a:p>
        </p:txBody>
      </p:sp>
      <p:sp>
        <p:nvSpPr>
          <p:cNvPr id="41" name="TextBox 38"/>
          <p:cNvSpPr txBox="1"/>
          <p:nvPr/>
        </p:nvSpPr>
        <p:spPr>
          <a:xfrm>
            <a:off x="1379920" y="5961669"/>
            <a:ext cx="2556288" cy="3092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30000"/>
              </a:lnSpc>
              <a:defRPr/>
            </a:pPr>
            <a:r>
              <a:rPr lang="x-none" sz="1100" dirty="0" smtClean="0">
                <a:solidFill>
                  <a:prstClr val="black"/>
                </a:solidFill>
                <a:latin typeface="+mj-ea"/>
                <a:ea typeface="+mj-ea"/>
              </a:rPr>
              <a:t>创建新的群聊</a:t>
            </a:r>
            <a:endParaRPr lang="x-none"/>
          </a:p>
        </p:txBody>
      </p:sp>
      <p:sp>
        <p:nvSpPr>
          <p:cNvPr id="42" name="TextBox 39"/>
          <p:cNvSpPr txBox="1"/>
          <p:nvPr/>
        </p:nvSpPr>
        <p:spPr>
          <a:xfrm>
            <a:off x="5278312" y="5702034"/>
            <a:ext cx="894080" cy="3060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x-none" altLang="zh-CN" sz="1400" b="1" dirty="0">
                <a:solidFill>
                  <a:prstClr val="black"/>
                </a:solidFill>
                <a:latin typeface="+mj-ea"/>
                <a:ea typeface="+mj-ea"/>
              </a:rPr>
              <a:t>注销登录</a:t>
            </a:r>
            <a:endParaRPr lang="x-none" altLang="zh-CN" sz="1400" b="1" dirty="0">
              <a:solidFill>
                <a:prstClr val="black"/>
              </a:solidFill>
              <a:latin typeface="+mj-ea"/>
              <a:ea typeface="+mj-ea"/>
            </a:endParaRPr>
          </a:p>
        </p:txBody>
      </p:sp>
      <p:sp>
        <p:nvSpPr>
          <p:cNvPr id="43" name="TextBox 40"/>
          <p:cNvSpPr txBox="1"/>
          <p:nvPr/>
        </p:nvSpPr>
        <p:spPr>
          <a:xfrm>
            <a:off x="5111686" y="5981948"/>
            <a:ext cx="2556288" cy="5270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  <a:defRPr/>
            </a:pPr>
            <a:r>
              <a:rPr lang="x-none" sz="1100" dirty="0" smtClean="0">
                <a:solidFill>
                  <a:prstClr val="black"/>
                </a:solidFill>
                <a:latin typeface="+mj-ea"/>
                <a:ea typeface="+mj-ea"/>
              </a:rPr>
              <a:t>登出,向在线好友下发下线通知,从服务器端在线列表移除</a:t>
            </a:r>
            <a:endParaRPr lang="x-none"/>
          </a:p>
        </p:txBody>
      </p:sp>
      <p:sp>
        <p:nvSpPr>
          <p:cNvPr id="44" name="TextBox 41"/>
          <p:cNvSpPr txBox="1"/>
          <p:nvPr/>
        </p:nvSpPr>
        <p:spPr>
          <a:xfrm>
            <a:off x="6106405" y="4767066"/>
            <a:ext cx="894080" cy="3060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x-none" sz="1400" b="1" dirty="0">
                <a:solidFill>
                  <a:prstClr val="black"/>
                </a:solidFill>
                <a:latin typeface="+mj-ea"/>
                <a:ea typeface="+mj-ea"/>
              </a:rPr>
              <a:t>添加好友</a:t>
            </a:r>
            <a:endParaRPr lang="x-none"/>
          </a:p>
        </p:txBody>
      </p:sp>
      <p:sp>
        <p:nvSpPr>
          <p:cNvPr id="45" name="TextBox 42"/>
          <p:cNvSpPr txBox="1"/>
          <p:nvPr/>
        </p:nvSpPr>
        <p:spPr>
          <a:xfrm>
            <a:off x="5939779" y="5046980"/>
            <a:ext cx="2556288" cy="3092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  <a:defRPr/>
            </a:pPr>
            <a:r>
              <a:rPr lang="x-none" sz="1100" dirty="0" smtClean="0">
                <a:solidFill>
                  <a:prstClr val="black"/>
                </a:solidFill>
                <a:latin typeface="+mj-ea"/>
                <a:ea typeface="+mj-ea"/>
              </a:rPr>
              <a:t>以用户名来添加好友</a:t>
            </a:r>
            <a:endParaRPr lang="x-none"/>
          </a:p>
        </p:txBody>
      </p:sp>
      <p:sp>
        <p:nvSpPr>
          <p:cNvPr id="46" name="TextBox 43"/>
          <p:cNvSpPr txBox="1"/>
          <p:nvPr/>
        </p:nvSpPr>
        <p:spPr>
          <a:xfrm>
            <a:off x="6574458" y="3743814"/>
            <a:ext cx="894080" cy="3060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x-none" sz="1400" b="1" dirty="0">
                <a:solidFill>
                  <a:prstClr val="black"/>
                </a:solidFill>
                <a:latin typeface="+mj-ea"/>
                <a:ea typeface="+mj-ea"/>
              </a:rPr>
              <a:t>群聊列表</a:t>
            </a:r>
            <a:endParaRPr lang="x-none"/>
          </a:p>
        </p:txBody>
      </p:sp>
      <p:sp>
        <p:nvSpPr>
          <p:cNvPr id="47" name="TextBox 44"/>
          <p:cNvSpPr txBox="1"/>
          <p:nvPr/>
        </p:nvSpPr>
        <p:spPr>
          <a:xfrm>
            <a:off x="6407832" y="4023728"/>
            <a:ext cx="2556288" cy="3092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  <a:defRPr/>
            </a:pPr>
            <a:r>
              <a:rPr lang="x-none" sz="1100" dirty="0" smtClean="0">
                <a:solidFill>
                  <a:prstClr val="black"/>
                </a:solidFill>
                <a:latin typeface="+mj-ea"/>
                <a:ea typeface="+mj-ea"/>
              </a:rPr>
              <a:t>群数量,群消息数量</a:t>
            </a:r>
            <a:endParaRPr lang="x-none"/>
          </a:p>
        </p:txBody>
      </p:sp>
      <p:grpSp>
        <p:nvGrpSpPr>
          <p:cNvPr id="48" name="组合 47"/>
          <p:cNvGrpSpPr/>
          <p:nvPr/>
        </p:nvGrpSpPr>
        <p:grpSpPr>
          <a:xfrm>
            <a:off x="3779387" y="3069251"/>
            <a:ext cx="1402360" cy="1402360"/>
            <a:chOff x="3851771" y="1163107"/>
            <a:chExt cx="1402358" cy="1402358"/>
          </a:xfrm>
        </p:grpSpPr>
        <p:grpSp>
          <p:nvGrpSpPr>
            <p:cNvPr id="49" name="组合 48"/>
            <p:cNvGrpSpPr/>
            <p:nvPr/>
          </p:nvGrpSpPr>
          <p:grpSpPr>
            <a:xfrm>
              <a:off x="3851771" y="1163107"/>
              <a:ext cx="1402358" cy="1402358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51" name="同心圆 50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black"/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52" name="椭圆 51"/>
              <p:cNvSpPr/>
              <p:nvPr/>
            </p:nvSpPr>
            <p:spPr>
              <a:xfrm>
                <a:off x="392112" y="760412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  <a:latin typeface="+mj-ea"/>
                  <a:ea typeface="+mj-ea"/>
                </a:endParaRPr>
              </a:p>
            </p:txBody>
          </p:sp>
        </p:grpSp>
        <p:sp>
          <p:nvSpPr>
            <p:cNvPr id="50" name="TextBox 21"/>
            <p:cNvSpPr txBox="1"/>
            <p:nvPr/>
          </p:nvSpPr>
          <p:spPr>
            <a:xfrm>
              <a:off x="4068121" y="1635775"/>
              <a:ext cx="944879" cy="3981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x-none" sz="2000" b="1" dirty="0" smtClean="0">
                  <a:solidFill>
                    <a:schemeClr val="accent1"/>
                  </a:solidFill>
                  <a:latin typeface="+mj-ea"/>
                  <a:ea typeface="+mj-ea"/>
                </a:rPr>
                <a:t>主界面</a:t>
              </a:r>
              <a:endParaRPr lang="x-none" sz="2000" b="1" dirty="0">
                <a:solidFill>
                  <a:schemeClr val="accent1"/>
                </a:solidFill>
                <a:latin typeface="+mj-ea"/>
                <a:ea typeface="+mj-ea"/>
              </a:endParaRPr>
            </a:p>
          </p:txBody>
        </p:sp>
      </p:grpSp>
      <p:sp>
        <p:nvSpPr>
          <p:cNvPr id="23" name="椭圆 22"/>
          <p:cNvSpPr/>
          <p:nvPr/>
        </p:nvSpPr>
        <p:spPr>
          <a:xfrm>
            <a:off x="7307990" y="1125398"/>
            <a:ext cx="500909" cy="500909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solidFill>
                <a:prstClr val="white"/>
              </a:solidFill>
              <a:latin typeface="微软雅黑" pitchFamily="34" charset="-122"/>
            </a:endParaRPr>
          </a:p>
        </p:txBody>
      </p:sp>
      <p:sp>
        <p:nvSpPr>
          <p:cNvPr id="24" name="椭圆 23"/>
          <p:cNvSpPr/>
          <p:nvPr/>
        </p:nvSpPr>
        <p:spPr>
          <a:xfrm>
            <a:off x="2195238" y="404854"/>
            <a:ext cx="274777" cy="274777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solidFill>
                <a:prstClr val="white"/>
              </a:solidFill>
              <a:latin typeface="微软雅黑" pitchFamily="34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8018787" y="395757"/>
            <a:ext cx="219777" cy="219777"/>
            <a:chOff x="304800" y="673100"/>
            <a:chExt cx="4000500" cy="4000500"/>
          </a:xfrm>
          <a:effectLst>
            <a:outerShdw blurRad="381000" dist="152400" dir="8100000" algn="tr" rotWithShape="0">
              <a:prstClr val="black">
                <a:alpha val="70000"/>
              </a:prstClr>
            </a:outerShdw>
          </a:effectLst>
        </p:grpSpPr>
        <p:sp>
          <p:nvSpPr>
            <p:cNvPr id="3" name="同心圆 2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>
                <a:solidFill>
                  <a:prstClr val="black"/>
                </a:solidFill>
                <a:latin typeface="微软雅黑" pitchFamily="34" charset="-122"/>
              </a:endParaRPr>
            </a:p>
          </p:txBody>
        </p:sp>
        <p:sp>
          <p:nvSpPr>
            <p:cNvPr id="5" name="椭圆 4"/>
            <p:cNvSpPr/>
            <p:nvPr/>
          </p:nvSpPr>
          <p:spPr>
            <a:xfrm>
              <a:off x="479425" y="847725"/>
              <a:ext cx="3651250" cy="3651250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>
                <a:solidFill>
                  <a:prstClr val="white"/>
                </a:solidFill>
                <a:latin typeface="微软雅黑" pitchFamily="34" charset="-122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1178413" y="612401"/>
            <a:ext cx="408378" cy="408378"/>
            <a:chOff x="304800" y="673100"/>
            <a:chExt cx="4000500" cy="4000500"/>
          </a:xfrm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7" name="同心圆 6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>
                <a:solidFill>
                  <a:prstClr val="black"/>
                </a:solidFill>
                <a:latin typeface="微软雅黑" pitchFamily="34" charset="-122"/>
              </a:endParaRPr>
            </a:p>
          </p:txBody>
        </p:sp>
        <p:sp>
          <p:nvSpPr>
            <p:cNvPr id="8" name="椭圆 7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>
                <a:solidFill>
                  <a:prstClr val="white"/>
                </a:solidFill>
                <a:latin typeface="微软雅黑" pitchFamily="34" charset="-122"/>
              </a:endParaRPr>
            </a:p>
          </p:txBody>
        </p:sp>
      </p:grpSp>
      <p:sp>
        <p:nvSpPr>
          <p:cNvPr id="9" name="椭圆 8"/>
          <p:cNvSpPr/>
          <p:nvPr/>
        </p:nvSpPr>
        <p:spPr>
          <a:xfrm>
            <a:off x="1187571" y="1629172"/>
            <a:ext cx="274777" cy="274777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solidFill>
                <a:prstClr val="white"/>
              </a:solidFill>
              <a:latin typeface="微软雅黑" pitchFamily="34" charset="-122"/>
            </a:endParaRPr>
          </a:p>
        </p:txBody>
      </p:sp>
      <p:sp>
        <p:nvSpPr>
          <p:cNvPr id="10" name="椭圆 9"/>
          <p:cNvSpPr/>
          <p:nvPr/>
        </p:nvSpPr>
        <p:spPr>
          <a:xfrm>
            <a:off x="7092406" y="549376"/>
            <a:ext cx="137389" cy="137389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solidFill>
                <a:prstClr val="white"/>
              </a:solidFill>
              <a:latin typeface="微软雅黑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pull dir="r"/>
      </p:transition>
    </mc:Choice>
    <mc:Fallback>
      <p:transition>
        <p:pull dir="r"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afterEffect" p14:presetBounceEnd="4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7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8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8" presetClass="entr" presetSubtype="1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Left)">
                                          <p:cBhvr>
                                            <p:cTn id="11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18" presetClass="entr" presetSubtype="1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Left)">
                                          <p:cBhvr>
                                            <p:cTn id="14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18" presetClass="entr" presetSubtype="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Right)">
                                          <p:cBhvr>
                                            <p:cTn id="17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18" presetClass="entr" presetSubtype="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Right)">
                                          <p:cBhvr>
                                            <p:cTn id="20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53" presetClass="entr" presetSubtype="16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5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53" presetClass="entr" presetSubtype="16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0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53" presetClass="entr" presetSubtype="16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5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53" presetClass="entr" presetSubtype="16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53" presetClass="entr" presetSubtype="16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5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53" presetClass="entr" presetSubtype="16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0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1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52" presetID="1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500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55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18" presetClass="entr" presetSubtype="3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upRight)">
                                          <p:cBhvr>
                                            <p:cTn id="58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9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60" presetID="1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2" dur="500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63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18" presetClass="entr" presetSubtype="3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upRight)">
                                          <p:cBhvr>
                                            <p:cTn id="66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7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68" presetID="1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0" dur="500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71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18" presetClass="entr" presetSubtype="3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upRight)">
                                          <p:cBhvr>
                                            <p:cTn id="74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5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76" presetID="1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8" dur="500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79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18" presetClass="entr" presetSubtype="3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upRight)">
                                          <p:cBhvr>
                                            <p:cTn id="82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3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84" presetID="1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6" dur="500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87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8" presetID="18" presetClass="entr" presetSubtype="3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upRight)">
                                          <p:cBhvr>
                                            <p:cTn id="90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1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92" presetID="1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4" dur="500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95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18" presetClass="entr" presetSubtype="3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upRight)">
                                          <p:cBhvr>
                                            <p:cTn id="98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9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100" presetID="21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102" dur="10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3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104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6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7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8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109" presetID="52" presetClass="entr" presetSubtype="0" fill="hold" grpId="1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Scale>
                                          <p:cBhvr>
                                            <p:cTn id="111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</p:cBhvr>
                                          <p:from x="250000" y="250000"/>
                                          <p:to x="100000" y="100000"/>
                                        </p:animScale>
                                        <p:animMotion origin="layout" path="M -0.46736 0.92887 C -0.37517 0.88508  -0.02552 0.75279  0.0908 0.66613  C  0.20747 0.57948  0.21649 0.50394  0.23177 0.40825  C 0.24705 0.31256 0.22118 0.15964   0.18264 0.09152  C 0.1441 0.02341  0.03802 0.0  0.0 0.0  " pathEditMode="relative" ptsTypes="">
                                          <p:cBhvr>
                                            <p:cTn id="112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  <p:animEffect transition="in" filter="fade">
                                          <p:cBhvr>
                                            <p:cTn id="113" dur="10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4" presetID="52" presetClass="entr" presetSubtype="0" fill="hold" grpId="1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Scale>
                                          <p:cBhvr>
                                            <p:cTn id="116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</p:cBhvr>
                                          <p:from x="250000" y="250000"/>
                                          <p:to x="100000" y="100000"/>
                                        </p:animScale>
                                        <p:animMotion origin="layout" path="M -0.46736 0.92887 C -0.37517 0.88508  -0.02552 0.75279  0.0908 0.66613  C  0.20747 0.57948  0.21649 0.50394  0.23177 0.40825  C 0.24705 0.31256 0.22118 0.15964   0.18264 0.09152  C 0.1441 0.02341  0.03802 0.0  0.0 0.0  " pathEditMode="relative" ptsTypes="">
                                          <p:cBhvr>
                                            <p:cTn id="117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  <p:animEffect transition="in" filter="fade">
                                          <p:cBhvr>
                                            <p:cTn id="118" dur="10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9" presetID="52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Scale>
                                          <p:cBhvr>
                                            <p:cTn id="121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</p:cBhvr>
                                          <p:from x="250000" y="250000"/>
                                          <p:to x="100000" y="100000"/>
                                        </p:animScale>
                                        <p:animMotion origin="layout" path="M -0.46736 0.92887 C -0.37517 0.88508  -0.02552 0.75279  0.0908 0.66613  C  0.20747 0.57948  0.21649 0.50394  0.23177 0.40825  C 0.24705 0.31256 0.22118 0.15964   0.18264 0.09152  C 0.1441 0.02341  0.03802 0.0  0.0 0.0  " pathEditMode="relative" ptsTypes="">
                                          <p:cBhvr>
                                            <p:cTn id="122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  <p:animEffect transition="in" filter="fade">
                                          <p:cBhvr>
                                            <p:cTn id="123" dur="10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4" presetID="52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Scale>
                                          <p:cBhvr>
                                            <p:cTn id="126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</p:cBhvr>
                                          <p:from x="250000" y="250000"/>
                                          <p:to x="100000" y="100000"/>
                                        </p:animScale>
                                        <p:animMotion origin="layout" path="M -0.46736 0.92887 C -0.37517 0.88508  -0.02552 0.75279  0.0908 0.66613  C  0.20747 0.57948  0.21649 0.50394  0.23177 0.40825  C 0.24705 0.31256 0.22118 0.15964   0.18264 0.09152  C 0.1441 0.02341  0.03802 0.0  0.0 0.0  " pathEditMode="relative" ptsTypes="">
                                          <p:cBhvr>
                                            <p:cTn id="127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  <p:animEffect transition="in" filter="fade">
                                          <p:cBhvr>
                                            <p:cTn id="128" dur="10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9" presetID="52" presetClass="entr" presetSubtype="0" fill="hold" grpId="1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Scale>
                                          <p:cBhvr>
                                            <p:cTn id="131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</p:cBhvr>
                                          <p:from x="250000" y="250000"/>
                                          <p:to x="100000" y="100000"/>
                                        </p:animScale>
                                        <p:animMotion origin="layout" path="M -0.46736 0.92887 C -0.37517 0.88508  -0.02552 0.75279  0.0908 0.66613  C  0.20747 0.57948  0.21649 0.50394  0.23177 0.40825  C 0.24705 0.31256 0.22118 0.15964   0.18264 0.09152  C 0.1441 0.02341  0.03802 0.0  0.0 0.0  " pathEditMode="relative" ptsTypes="">
                                          <p:cBhvr>
                                            <p:cTn id="132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  <p:animEffect transition="in" filter="fade">
                                          <p:cBhvr>
                                            <p:cTn id="133" dur="10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4" presetID="52" presetClass="entr" presetSubtype="0" fill="hold" grpId="1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Scale>
                                          <p:cBhvr>
                                            <p:cTn id="136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</p:cBhvr>
                                          <p:from x="250000" y="250000"/>
                                          <p:to x="100000" y="100000"/>
                                        </p:animScale>
                                        <p:animMotion origin="layout" path="M -0.46736 0.92887 C -0.37517 0.88508  -0.02552 0.75279  0.0908 0.66613  C  0.20747 0.57948  0.21649 0.50394  0.23177 0.40825  C 0.24705 0.31256 0.22118 0.15964   0.18264 0.09152  C 0.1441 0.02341  0.03802 0.0  0.0 0.0  " pathEditMode="relative" ptsTypes="">
                                          <p:cBhvr>
                                            <p:cTn id="137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  <p:animEffect transition="in" filter="fade">
                                          <p:cBhvr>
                                            <p:cTn id="138" dur="10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5" grpId="0" bldLvl="0" animBg="1"/>
          <p:bldP spid="26" grpId="0"/>
          <p:bldP spid="31" grpId="0" bldLvl="0" animBg="1"/>
          <p:bldP spid="32" grpId="0" bldLvl="0" animBg="1"/>
          <p:bldP spid="33" grpId="0" bldLvl="0" animBg="1"/>
          <p:bldP spid="34" grpId="0" bldLvl="0" animBg="1"/>
          <p:bldP spid="35" grpId="0" bldLvl="0" animBg="1"/>
          <p:bldP spid="36" grpId="0" bldLvl="0" animBg="1"/>
          <p:bldP spid="37" grpId="0"/>
          <p:bldP spid="38" grpId="0"/>
          <p:bldP spid="39" grpId="0"/>
          <p:bldP spid="40" grpId="0"/>
          <p:bldP spid="41" grpId="0"/>
          <p:bldP spid="42" grpId="0"/>
          <p:bldP spid="43" grpId="0"/>
          <p:bldP spid="44" grpId="0"/>
          <p:bldP spid="45" grpId="0"/>
          <p:bldP spid="46" grpId="0"/>
          <p:bldP spid="47" grpId="0"/>
          <p:bldP spid="23" grpId="2" animBg="1"/>
          <p:bldP spid="24" grpId="2" animBg="1"/>
          <p:bldP spid="9" grpId="2" animBg="1"/>
          <p:bldP spid="10" grpId="2" animBg="1"/>
          <p:bldP spid="23" grpId="3" animBg="1"/>
          <p:bldP spid="24" grpId="3" animBg="1"/>
          <p:bldP spid="9" grpId="3" animBg="1"/>
          <p:bldP spid="10" grpId="3" animBg="1"/>
          <p:bldP spid="23" grpId="4" animBg="1"/>
          <p:bldP spid="24" grpId="4" animBg="1"/>
          <p:bldP spid="9" grpId="4" animBg="1"/>
          <p:bldP spid="10" grpId="4" animBg="1"/>
          <p:bldP spid="23" grpId="5" animBg="1"/>
          <p:bldP spid="24" grpId="5" animBg="1"/>
          <p:bldP spid="9" grpId="5" animBg="1"/>
          <p:bldP spid="10" grpId="5" animBg="1"/>
          <p:bldP spid="23" grpId="6" animBg="1"/>
          <p:bldP spid="24" grpId="6" animBg="1"/>
          <p:bldP spid="9" grpId="6" animBg="1"/>
          <p:bldP spid="10" grpId="6" animBg="1"/>
          <p:bldP spid="23" grpId="7" animBg="1"/>
          <p:bldP spid="24" grpId="7" animBg="1"/>
          <p:bldP spid="9" grpId="7" animBg="1"/>
          <p:bldP spid="10" grpId="7" animBg="1"/>
          <p:bldP spid="23" grpId="8" animBg="1"/>
          <p:bldP spid="24" grpId="8" animBg="1"/>
          <p:bldP spid="9" grpId="8" animBg="1"/>
          <p:bldP spid="10" grpId="8" animBg="1"/>
          <p:bldP spid="23" grpId="9" animBg="1"/>
          <p:bldP spid="24" grpId="9" animBg="1"/>
          <p:bldP spid="9" grpId="9" animBg="1"/>
          <p:bldP spid="10" grpId="9" animBg="1"/>
          <p:bldP spid="23" grpId="10" animBg="1"/>
          <p:bldP spid="24" grpId="10" animBg="1"/>
          <p:bldP spid="9" grpId="10" animBg="1"/>
          <p:bldP spid="10" grpId="1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8" presetClass="entr" presetSubtype="1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Left)">
                                          <p:cBhvr>
                                            <p:cTn id="11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18" presetClass="entr" presetSubtype="1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Left)">
                                          <p:cBhvr>
                                            <p:cTn id="14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18" presetClass="entr" presetSubtype="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Right)">
                                          <p:cBhvr>
                                            <p:cTn id="17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18" presetClass="entr" presetSubtype="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Right)">
                                          <p:cBhvr>
                                            <p:cTn id="20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53" presetClass="entr" presetSubtype="16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5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53" presetClass="entr" presetSubtype="16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0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53" presetClass="entr" presetSubtype="16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5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53" presetClass="entr" presetSubtype="16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53" presetClass="entr" presetSubtype="16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5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53" presetClass="entr" presetSubtype="16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0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1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52" presetID="1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500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55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18" presetClass="entr" presetSubtype="3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upRight)">
                                          <p:cBhvr>
                                            <p:cTn id="58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9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60" presetID="1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2" dur="500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63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18" presetClass="entr" presetSubtype="3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upRight)">
                                          <p:cBhvr>
                                            <p:cTn id="66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7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68" presetID="1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0" dur="500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71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18" presetClass="entr" presetSubtype="3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upRight)">
                                          <p:cBhvr>
                                            <p:cTn id="74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5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76" presetID="1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8" dur="500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79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18" presetClass="entr" presetSubtype="3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upRight)">
                                          <p:cBhvr>
                                            <p:cTn id="82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3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84" presetID="1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6" dur="500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87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8" presetID="18" presetClass="entr" presetSubtype="3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upRight)">
                                          <p:cBhvr>
                                            <p:cTn id="90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1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92" presetID="1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4" dur="500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95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18" presetClass="entr" presetSubtype="3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upRight)">
                                          <p:cBhvr>
                                            <p:cTn id="98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9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100" presetID="21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102" dur="10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3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104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6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7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8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109" presetID="52" presetClass="entr" presetSubtype="0" fill="hold" grpId="1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Scale>
                                          <p:cBhvr>
                                            <p:cTn id="111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</p:cBhvr>
                                          <p:from x="250000" y="250000"/>
                                          <p:to x="100000" y="100000"/>
                                        </p:animScale>
                                        <p:animMotion origin="layout" path="M -0.46736 0.92887 C -0.37517 0.88508  -0.02552 0.75279  0.0908 0.66613  C  0.20747 0.57948  0.21649 0.50394  0.23177 0.40825  C 0.24705 0.31256 0.22118 0.15964   0.18264 0.09152  C 0.1441 0.02341  0.03802 0.0  0.0 0.0  " pathEditMode="relative" ptsTypes="">
                                          <p:cBhvr>
                                            <p:cTn id="112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  <p:animEffect transition="in" filter="fade">
                                          <p:cBhvr>
                                            <p:cTn id="113" dur="10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4" presetID="52" presetClass="entr" presetSubtype="0" fill="hold" grpId="1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Scale>
                                          <p:cBhvr>
                                            <p:cTn id="116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</p:cBhvr>
                                          <p:from x="250000" y="250000"/>
                                          <p:to x="100000" y="100000"/>
                                        </p:animScale>
                                        <p:animMotion origin="layout" path="M -0.46736 0.92887 C -0.37517 0.88508  -0.02552 0.75279  0.0908 0.66613  C  0.20747 0.57948  0.21649 0.50394  0.23177 0.40825  C 0.24705 0.31256 0.22118 0.15964   0.18264 0.09152  C 0.1441 0.02341  0.03802 0.0  0.0 0.0  " pathEditMode="relative" ptsTypes="">
                                          <p:cBhvr>
                                            <p:cTn id="117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  <p:animEffect transition="in" filter="fade">
                                          <p:cBhvr>
                                            <p:cTn id="118" dur="10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9" presetID="52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Scale>
                                          <p:cBhvr>
                                            <p:cTn id="121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</p:cBhvr>
                                          <p:from x="250000" y="250000"/>
                                          <p:to x="100000" y="100000"/>
                                        </p:animScale>
                                        <p:animMotion origin="layout" path="M -0.46736 0.92887 C -0.37517 0.88508  -0.02552 0.75279  0.0908 0.66613  C  0.20747 0.57948  0.21649 0.50394  0.23177 0.40825  C 0.24705 0.31256 0.22118 0.15964   0.18264 0.09152  C 0.1441 0.02341  0.03802 0.0  0.0 0.0  " pathEditMode="relative" ptsTypes="">
                                          <p:cBhvr>
                                            <p:cTn id="122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  <p:animEffect transition="in" filter="fade">
                                          <p:cBhvr>
                                            <p:cTn id="123" dur="10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4" presetID="52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Scale>
                                          <p:cBhvr>
                                            <p:cTn id="126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</p:cBhvr>
                                          <p:from x="250000" y="250000"/>
                                          <p:to x="100000" y="100000"/>
                                        </p:animScale>
                                        <p:animMotion origin="layout" path="M -0.46736 0.92887 C -0.37517 0.88508  -0.02552 0.75279  0.0908 0.66613  C  0.20747 0.57948  0.21649 0.50394  0.23177 0.40825  C 0.24705 0.31256 0.22118 0.15964   0.18264 0.09152  C 0.1441 0.02341  0.03802 0.0  0.0 0.0  " pathEditMode="relative" ptsTypes="">
                                          <p:cBhvr>
                                            <p:cTn id="127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  <p:animEffect transition="in" filter="fade">
                                          <p:cBhvr>
                                            <p:cTn id="128" dur="10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9" presetID="52" presetClass="entr" presetSubtype="0" fill="hold" grpId="1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Scale>
                                          <p:cBhvr>
                                            <p:cTn id="131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</p:cBhvr>
                                          <p:from x="250000" y="250000"/>
                                          <p:to x="100000" y="100000"/>
                                        </p:animScale>
                                        <p:animMotion origin="layout" path="M -0.46736 0.92887 C -0.37517 0.88508  -0.02552 0.75279  0.0908 0.66613  C  0.20747 0.57948  0.21649 0.50394  0.23177 0.40825  C 0.24705 0.31256 0.22118 0.15964   0.18264 0.09152  C 0.1441 0.02341  0.03802 0.0  0.0 0.0  " pathEditMode="relative" ptsTypes="">
                                          <p:cBhvr>
                                            <p:cTn id="132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  <p:animEffect transition="in" filter="fade">
                                          <p:cBhvr>
                                            <p:cTn id="133" dur="10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4" presetID="52" presetClass="entr" presetSubtype="0" fill="hold" grpId="1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Scale>
                                          <p:cBhvr>
                                            <p:cTn id="136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</p:cBhvr>
                                          <p:from x="250000" y="250000"/>
                                          <p:to x="100000" y="100000"/>
                                        </p:animScale>
                                        <p:animMotion origin="layout" path="M -0.46736 0.92887 C -0.37517 0.88508  -0.02552 0.75279  0.0908 0.66613  C  0.20747 0.57948  0.21649 0.50394  0.23177 0.40825  C 0.24705 0.31256 0.22118 0.15964   0.18264 0.09152  C 0.1441 0.02341  0.03802 0.0  0.0 0.0  " pathEditMode="relative" ptsTypes="">
                                          <p:cBhvr>
                                            <p:cTn id="137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  <p:animEffect transition="in" filter="fade">
                                          <p:cBhvr>
                                            <p:cTn id="138" dur="10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5" grpId="0" bldLvl="0" animBg="1"/>
          <p:bldP spid="26" grpId="0"/>
          <p:bldP spid="31" grpId="0" bldLvl="0" animBg="1"/>
          <p:bldP spid="32" grpId="0" bldLvl="0" animBg="1"/>
          <p:bldP spid="33" grpId="0" bldLvl="0" animBg="1"/>
          <p:bldP spid="34" grpId="0" bldLvl="0" animBg="1"/>
          <p:bldP spid="35" grpId="0" bldLvl="0" animBg="1"/>
          <p:bldP spid="36" grpId="0" bldLvl="0" animBg="1"/>
          <p:bldP spid="37" grpId="0"/>
          <p:bldP spid="38" grpId="0"/>
          <p:bldP spid="39" grpId="0"/>
          <p:bldP spid="40" grpId="0"/>
          <p:bldP spid="41" grpId="0"/>
          <p:bldP spid="42" grpId="0"/>
          <p:bldP spid="43" grpId="0"/>
          <p:bldP spid="44" grpId="0"/>
          <p:bldP spid="45" grpId="0"/>
          <p:bldP spid="46" grpId="0"/>
          <p:bldP spid="47" grpId="0"/>
          <p:bldP spid="23" grpId="2" animBg="1"/>
          <p:bldP spid="24" grpId="2" animBg="1"/>
          <p:bldP spid="9" grpId="2" animBg="1"/>
          <p:bldP spid="10" grpId="2" animBg="1"/>
          <p:bldP spid="23" grpId="3" animBg="1"/>
          <p:bldP spid="24" grpId="3" animBg="1"/>
          <p:bldP spid="9" grpId="3" animBg="1"/>
          <p:bldP spid="10" grpId="3" animBg="1"/>
          <p:bldP spid="23" grpId="4" animBg="1"/>
          <p:bldP spid="24" grpId="4" animBg="1"/>
          <p:bldP spid="9" grpId="4" animBg="1"/>
          <p:bldP spid="10" grpId="4" animBg="1"/>
          <p:bldP spid="23" grpId="5" animBg="1"/>
          <p:bldP spid="24" grpId="5" animBg="1"/>
          <p:bldP spid="9" grpId="5" animBg="1"/>
          <p:bldP spid="10" grpId="5" animBg="1"/>
          <p:bldP spid="23" grpId="6" animBg="1"/>
          <p:bldP spid="24" grpId="6" animBg="1"/>
          <p:bldP spid="9" grpId="6" animBg="1"/>
          <p:bldP spid="10" grpId="6" animBg="1"/>
          <p:bldP spid="23" grpId="7" animBg="1"/>
          <p:bldP spid="24" grpId="7" animBg="1"/>
          <p:bldP spid="9" grpId="7" animBg="1"/>
          <p:bldP spid="10" grpId="7" animBg="1"/>
          <p:bldP spid="23" grpId="8" animBg="1"/>
          <p:bldP spid="24" grpId="8" animBg="1"/>
          <p:bldP spid="9" grpId="8" animBg="1"/>
          <p:bldP spid="10" grpId="8" animBg="1"/>
          <p:bldP spid="23" grpId="9" animBg="1"/>
          <p:bldP spid="24" grpId="9" animBg="1"/>
          <p:bldP spid="9" grpId="9" animBg="1"/>
          <p:bldP spid="10" grpId="9" animBg="1"/>
          <p:bldP spid="23" grpId="10" animBg="1"/>
          <p:bldP spid="24" grpId="10" animBg="1"/>
          <p:bldP spid="9" grpId="10" animBg="1"/>
          <p:bldP spid="10" grpId="10" animBg="1"/>
        </p:bldLst>
      </p:timing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2017-09-19 22-56-56屏幕截图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268220" y="260350"/>
            <a:ext cx="4352290" cy="3628390"/>
          </a:xfrm>
          <a:prstGeom prst="rect">
            <a:avLst/>
          </a:prstGeom>
        </p:spPr>
      </p:pic>
      <p:sp>
        <p:nvSpPr>
          <p:cNvPr id="4" name="TextBox 170"/>
          <p:cNvSpPr txBox="1"/>
          <p:nvPr/>
        </p:nvSpPr>
        <p:spPr>
          <a:xfrm>
            <a:off x="1033707" y="5816701"/>
            <a:ext cx="6852920" cy="8242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x-none" sz="1200" dirty="0" smtClean="0">
                <a:latin typeface="+mj-ea"/>
                <a:ea typeface="+mj-ea"/>
                <a:cs typeface="方正兰亭细黑_GBK_M" pitchFamily="2" charset="2"/>
              </a:rPr>
              <a:t>        显示在聊天界面的聊天记录最多只能有10条,当大于10条时会删除旧的消息,以保证排版舒适以及</a:t>
            </a:r>
            <a:endParaRPr lang="x-none" sz="1200" dirty="0" smtClean="0">
              <a:latin typeface="+mj-ea"/>
              <a:ea typeface="+mj-ea"/>
              <a:cs typeface="方正兰亭细黑_GBK_M" pitchFamily="2" charset="2"/>
            </a:endParaRPr>
          </a:p>
          <a:p>
            <a:r>
              <a:rPr lang="x-none" sz="1200" dirty="0" smtClean="0">
                <a:latin typeface="+mj-ea"/>
                <a:ea typeface="+mj-ea"/>
                <a:cs typeface="方正兰亭细黑_GBK_M" pitchFamily="2" charset="2"/>
              </a:rPr>
              <a:t>内存占用合理,需要查看更多聊天记录可以移步聊天记录功能.</a:t>
            </a:r>
            <a:endParaRPr lang="x-none" sz="1200" dirty="0" smtClean="0">
              <a:latin typeface="+mj-ea"/>
              <a:ea typeface="+mj-ea"/>
              <a:cs typeface="方正兰亭细黑_GBK_M" pitchFamily="2" charset="2"/>
            </a:endParaRPr>
          </a:p>
          <a:p>
            <a:r>
              <a:rPr lang="x-none" sz="1200" dirty="0" smtClean="0">
                <a:latin typeface="+mj-ea"/>
                <a:ea typeface="+mj-ea"/>
                <a:cs typeface="方正兰亭细黑_GBK_M" pitchFamily="2" charset="2"/>
              </a:rPr>
              <a:t>        聊天界面在进行功能选择时和正常的聊天可能会有些许冲突,但是由于文字界面的局限,为了妥协</a:t>
            </a:r>
            <a:endParaRPr lang="x-none" sz="1200" dirty="0" smtClean="0">
              <a:latin typeface="+mj-ea"/>
              <a:ea typeface="+mj-ea"/>
              <a:cs typeface="方正兰亭细黑_GBK_M" pitchFamily="2" charset="2"/>
            </a:endParaRPr>
          </a:p>
          <a:p>
            <a:r>
              <a:rPr lang="x-none" sz="1200" dirty="0" smtClean="0">
                <a:latin typeface="+mj-ea"/>
                <a:ea typeface="+mj-ea"/>
                <a:cs typeface="方正兰亭细黑_GBK_M" pitchFamily="2" charset="2"/>
              </a:rPr>
              <a:t>交互方式,只好如此设计.</a:t>
            </a:r>
            <a:endParaRPr lang="x-none" sz="1200" dirty="0" smtClean="0">
              <a:latin typeface="+mj-ea"/>
              <a:ea typeface="+mj-ea"/>
              <a:cs typeface="方正兰亭细黑_GBK_M" pitchFamily="2" charset="2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6622885" y="2866318"/>
            <a:ext cx="1200326" cy="1200326"/>
            <a:chOff x="6709236" y="1850758"/>
            <a:chExt cx="1200324" cy="1200324"/>
          </a:xfrm>
        </p:grpSpPr>
        <p:grpSp>
          <p:nvGrpSpPr>
            <p:cNvPr id="6" name="组合 5"/>
            <p:cNvGrpSpPr/>
            <p:nvPr/>
          </p:nvGrpSpPr>
          <p:grpSpPr>
            <a:xfrm>
              <a:off x="6709236" y="1850758"/>
              <a:ext cx="1200324" cy="1200324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8" name="同心圆 7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080808"/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9" name="椭圆 8"/>
              <p:cNvSpPr/>
              <p:nvPr/>
            </p:nvSpPr>
            <p:spPr>
              <a:xfrm>
                <a:off x="392111" y="760411"/>
                <a:ext cx="3825872" cy="3825872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080808"/>
                  </a:solidFill>
                  <a:latin typeface="+mj-ea"/>
                  <a:ea typeface="+mj-ea"/>
                </a:endParaRPr>
              </a:p>
            </p:txBody>
          </p:sp>
        </p:grpSp>
        <p:sp>
          <p:nvSpPr>
            <p:cNvPr id="7" name="TextBox 89"/>
            <p:cNvSpPr txBox="1"/>
            <p:nvPr/>
          </p:nvSpPr>
          <p:spPr>
            <a:xfrm>
              <a:off x="6881085" y="2280521"/>
              <a:ext cx="894079" cy="30606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x-none" altLang="zh-CN" sz="1400" dirty="0" smtClean="0">
                  <a:solidFill>
                    <a:srgbClr val="080808"/>
                  </a:solidFill>
                  <a:latin typeface="+mj-ea"/>
                  <a:ea typeface="+mj-ea"/>
                </a:rPr>
                <a:t>功能选择</a:t>
              </a:r>
              <a:endParaRPr lang="x-none" altLang="zh-CN" sz="1400" dirty="0">
                <a:solidFill>
                  <a:srgbClr val="080808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1139150" y="2851850"/>
            <a:ext cx="1200326" cy="1200326"/>
            <a:chOff x="1225509" y="1836290"/>
            <a:chExt cx="1200324" cy="1200324"/>
          </a:xfrm>
        </p:grpSpPr>
        <p:grpSp>
          <p:nvGrpSpPr>
            <p:cNvPr id="11" name="组合 10"/>
            <p:cNvGrpSpPr/>
            <p:nvPr/>
          </p:nvGrpSpPr>
          <p:grpSpPr>
            <a:xfrm>
              <a:off x="1225509" y="1836290"/>
              <a:ext cx="1200324" cy="1200324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13" name="同心圆 12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080808"/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14" name="椭圆 13"/>
              <p:cNvSpPr/>
              <p:nvPr/>
            </p:nvSpPr>
            <p:spPr>
              <a:xfrm>
                <a:off x="392111" y="760411"/>
                <a:ext cx="3825872" cy="3825872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080808"/>
                  </a:solidFill>
                  <a:latin typeface="+mj-ea"/>
                  <a:ea typeface="+mj-ea"/>
                </a:endParaRPr>
              </a:p>
            </p:txBody>
          </p:sp>
        </p:grpSp>
        <p:sp>
          <p:nvSpPr>
            <p:cNvPr id="12" name="TextBox 95"/>
            <p:cNvSpPr txBox="1"/>
            <p:nvPr/>
          </p:nvSpPr>
          <p:spPr>
            <a:xfrm>
              <a:off x="1408153" y="2280658"/>
              <a:ext cx="894079" cy="30606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x-none" altLang="zh-CN" sz="1400" dirty="0" smtClean="0">
                  <a:solidFill>
                    <a:srgbClr val="080808"/>
                  </a:solidFill>
                  <a:latin typeface="+mj-ea"/>
                  <a:ea typeface="+mj-ea"/>
                </a:rPr>
                <a:t>回车刷新</a:t>
              </a:r>
              <a:endParaRPr lang="x-none" altLang="zh-CN" sz="1400" dirty="0">
                <a:solidFill>
                  <a:srgbClr val="080808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5147861" y="3068880"/>
            <a:ext cx="1668416" cy="1668416"/>
            <a:chOff x="5234214" y="2053320"/>
            <a:chExt cx="1668414" cy="1668414"/>
          </a:xfrm>
        </p:grpSpPr>
        <p:grpSp>
          <p:nvGrpSpPr>
            <p:cNvPr id="16" name="组合 15"/>
            <p:cNvGrpSpPr/>
            <p:nvPr/>
          </p:nvGrpSpPr>
          <p:grpSpPr>
            <a:xfrm>
              <a:off x="5234214" y="2053320"/>
              <a:ext cx="1668414" cy="1668414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18" name="同心圆 17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080808"/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19" name="椭圆 18"/>
              <p:cNvSpPr/>
              <p:nvPr/>
            </p:nvSpPr>
            <p:spPr>
              <a:xfrm>
                <a:off x="392113" y="760413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080808"/>
                  </a:solidFill>
                  <a:latin typeface="+mj-ea"/>
                  <a:ea typeface="+mj-ea"/>
                </a:endParaRPr>
              </a:p>
            </p:txBody>
          </p:sp>
        </p:grpSp>
        <p:sp>
          <p:nvSpPr>
            <p:cNvPr id="17" name="TextBox 100"/>
            <p:cNvSpPr txBox="1"/>
            <p:nvPr/>
          </p:nvSpPr>
          <p:spPr>
            <a:xfrm>
              <a:off x="5512628" y="2712237"/>
              <a:ext cx="1198879" cy="39814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x-none" altLang="zh-CN" sz="2000" dirty="0" smtClean="0">
                  <a:solidFill>
                    <a:srgbClr val="080808"/>
                  </a:solidFill>
                  <a:latin typeface="+mj-ea"/>
                  <a:ea typeface="+mj-ea"/>
                </a:rPr>
                <a:t>颜色区分</a:t>
              </a:r>
              <a:endParaRPr lang="x-none" altLang="zh-CN" sz="2000" dirty="0">
                <a:solidFill>
                  <a:srgbClr val="080808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2111969" y="3062131"/>
            <a:ext cx="1668416" cy="1668416"/>
            <a:chOff x="2198327" y="2046571"/>
            <a:chExt cx="1668414" cy="1668414"/>
          </a:xfrm>
        </p:grpSpPr>
        <p:grpSp>
          <p:nvGrpSpPr>
            <p:cNvPr id="21" name="组合 20"/>
            <p:cNvGrpSpPr/>
            <p:nvPr/>
          </p:nvGrpSpPr>
          <p:grpSpPr>
            <a:xfrm>
              <a:off x="2198327" y="2046571"/>
              <a:ext cx="1668414" cy="1668414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23" name="同心圆 22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080808"/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24" name="椭圆 23"/>
              <p:cNvSpPr/>
              <p:nvPr/>
            </p:nvSpPr>
            <p:spPr>
              <a:xfrm>
                <a:off x="392113" y="760413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080808"/>
                  </a:solidFill>
                  <a:latin typeface="+mj-ea"/>
                  <a:ea typeface="+mj-ea"/>
                </a:endParaRPr>
              </a:p>
            </p:txBody>
          </p:sp>
        </p:grpSp>
        <p:sp>
          <p:nvSpPr>
            <p:cNvPr id="22" name="TextBox 105"/>
            <p:cNvSpPr txBox="1"/>
            <p:nvPr/>
          </p:nvSpPr>
          <p:spPr>
            <a:xfrm>
              <a:off x="2416417" y="2640718"/>
              <a:ext cx="1198879" cy="39814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x-none" altLang="zh-CN" sz="2000" dirty="0" smtClean="0">
                  <a:solidFill>
                    <a:srgbClr val="080808"/>
                  </a:solidFill>
                  <a:latin typeface="+mj-ea"/>
                  <a:ea typeface="+mj-ea"/>
                </a:rPr>
                <a:t>最近记录</a:t>
              </a:r>
              <a:endParaRPr lang="x-none" altLang="zh-CN" sz="2000" dirty="0">
                <a:solidFill>
                  <a:srgbClr val="080808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3395092" y="3353609"/>
            <a:ext cx="2181107" cy="2181107"/>
            <a:chOff x="3481448" y="2338049"/>
            <a:chExt cx="2181104" cy="2181104"/>
          </a:xfrm>
        </p:grpSpPr>
        <p:grpSp>
          <p:nvGrpSpPr>
            <p:cNvPr id="26" name="组合 25"/>
            <p:cNvGrpSpPr/>
            <p:nvPr/>
          </p:nvGrpSpPr>
          <p:grpSpPr>
            <a:xfrm>
              <a:off x="3481448" y="2338049"/>
              <a:ext cx="2181104" cy="2181104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28" name="同心圆 27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080808"/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29" name="椭圆 28"/>
              <p:cNvSpPr/>
              <p:nvPr/>
            </p:nvSpPr>
            <p:spPr>
              <a:xfrm>
                <a:off x="392112" y="760412"/>
                <a:ext cx="3825873" cy="3825873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080808"/>
                  </a:solidFill>
                  <a:latin typeface="+mj-ea"/>
                  <a:ea typeface="+mj-ea"/>
                </a:endParaRPr>
              </a:p>
            </p:txBody>
          </p:sp>
        </p:grpSp>
        <p:sp>
          <p:nvSpPr>
            <p:cNvPr id="27" name="TextBox 110"/>
            <p:cNvSpPr txBox="1"/>
            <p:nvPr/>
          </p:nvSpPr>
          <p:spPr>
            <a:xfrm>
              <a:off x="3784847" y="3144765"/>
              <a:ext cx="1605278" cy="5206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x-none" altLang="zh-CN" sz="2800" dirty="0">
                  <a:solidFill>
                    <a:schemeClr val="accent1"/>
                  </a:solidFill>
                  <a:latin typeface="+mj-ea"/>
                  <a:ea typeface="+mj-ea"/>
                </a:rPr>
                <a:t>聊天界面</a:t>
              </a:r>
              <a:endParaRPr lang="x-none" altLang="zh-CN" sz="2800" dirty="0">
                <a:solidFill>
                  <a:schemeClr val="accent1"/>
                </a:solidFill>
                <a:latin typeface="+mj-ea"/>
                <a:ea typeface="+mj-ea"/>
              </a:endParaRPr>
            </a:p>
          </p:txBody>
        </p:sp>
      </p:grpSp>
      <p:sp>
        <p:nvSpPr>
          <p:cNvPr id="2" name="椭圆 1"/>
          <p:cNvSpPr/>
          <p:nvPr/>
        </p:nvSpPr>
        <p:spPr>
          <a:xfrm>
            <a:off x="7668670" y="1413053"/>
            <a:ext cx="500909" cy="500909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latin typeface="微软雅黑" pitchFamily="34" charset="-122"/>
            </a:endParaRPr>
          </a:p>
        </p:txBody>
      </p:sp>
      <p:sp>
        <p:nvSpPr>
          <p:cNvPr id="30" name="椭圆 29"/>
          <p:cNvSpPr/>
          <p:nvPr/>
        </p:nvSpPr>
        <p:spPr>
          <a:xfrm>
            <a:off x="7524793" y="764899"/>
            <a:ext cx="274777" cy="274777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latin typeface="微软雅黑" pitchFamily="34" charset="-122"/>
            </a:endParaRPr>
          </a:p>
        </p:txBody>
      </p:sp>
      <p:grpSp>
        <p:nvGrpSpPr>
          <p:cNvPr id="31" name="组合 30"/>
          <p:cNvGrpSpPr/>
          <p:nvPr/>
        </p:nvGrpSpPr>
        <p:grpSpPr>
          <a:xfrm>
            <a:off x="526422" y="1512087"/>
            <a:ext cx="219777" cy="219777"/>
            <a:chOff x="304800" y="673100"/>
            <a:chExt cx="4000500" cy="4000500"/>
          </a:xfrm>
          <a:effectLst>
            <a:outerShdw blurRad="381000" dist="152400" dir="8100000" algn="tr" rotWithShape="0">
              <a:prstClr val="black">
                <a:alpha val="70000"/>
              </a:prstClr>
            </a:outerShdw>
          </a:effectLst>
        </p:grpSpPr>
        <p:sp>
          <p:nvSpPr>
            <p:cNvPr id="32" name="同心圆 31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black"/>
                </a:solidFill>
                <a:latin typeface="微软雅黑" pitchFamily="34" charset="-122"/>
              </a:endParaRPr>
            </a:p>
          </p:txBody>
        </p:sp>
        <p:sp>
          <p:nvSpPr>
            <p:cNvPr id="33" name="椭圆 32"/>
            <p:cNvSpPr/>
            <p:nvPr/>
          </p:nvSpPr>
          <p:spPr>
            <a:xfrm>
              <a:off x="479425" y="847725"/>
              <a:ext cx="3651250" cy="3651250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latin typeface="微软雅黑" pitchFamily="34" charset="-122"/>
              </a:endParaRPr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8451068" y="468256"/>
            <a:ext cx="408378" cy="408378"/>
            <a:chOff x="304800" y="673100"/>
            <a:chExt cx="4000500" cy="4000500"/>
          </a:xfrm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35" name="同心圆 34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black"/>
                </a:solidFill>
                <a:latin typeface="微软雅黑" pitchFamily="34" charset="-122"/>
              </a:endParaRPr>
            </a:p>
          </p:txBody>
        </p:sp>
        <p:sp>
          <p:nvSpPr>
            <p:cNvPr id="36" name="椭圆 35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latin typeface="微软雅黑" pitchFamily="34" charset="-122"/>
              </a:endParaRPr>
            </a:p>
          </p:txBody>
        </p:sp>
      </p:grpSp>
      <p:sp>
        <p:nvSpPr>
          <p:cNvPr id="37" name="椭圆 36"/>
          <p:cNvSpPr/>
          <p:nvPr/>
        </p:nvSpPr>
        <p:spPr>
          <a:xfrm>
            <a:off x="684016" y="404892"/>
            <a:ext cx="274777" cy="274777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latin typeface="微软雅黑" pitchFamily="34" charset="-122"/>
            </a:endParaRPr>
          </a:p>
        </p:txBody>
      </p:sp>
      <p:sp>
        <p:nvSpPr>
          <p:cNvPr id="38" name="椭圆 37"/>
          <p:cNvSpPr/>
          <p:nvPr/>
        </p:nvSpPr>
        <p:spPr>
          <a:xfrm>
            <a:off x="1331686" y="1125321"/>
            <a:ext cx="137389" cy="137389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latin typeface="微软雅黑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pull dir="r"/>
      </p:transition>
    </mc:Choice>
    <mc:Fallback>
      <p:transition>
        <p:pull dir="r"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8" presetClass="entr" presetSubtype="3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upRight)">
                                          <p:cBhvr>
                                            <p:cTn id="7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" presetClass="entr" presetSubtype="1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1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2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4" presetID="2" presetClass="entr" presetSubtype="1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6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7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" presetID="2" presetClass="entr" presetSubtype="1" fill="hold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0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1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3" presetID="2" presetClass="entr" presetSubtype="1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5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6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1" fill="hold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9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0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32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6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37" presetID="52" presetClass="entr" presetSubtype="0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Scale>
                                          <p:cBhvr>
                                            <p:cTn id="39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</p:cBhvr>
                                          <p:from x="250000" y="250000"/>
                                          <p:to x="100000" y="100000"/>
                                        </p:animScale>
                                        <p:animMotion origin="layout" path="M -0.46736 0.92887 C -0.37517 0.88508  -0.02552 0.75279  0.0908 0.66613  C  0.20747 0.57948  0.21649 0.50394  0.23177 0.40825  C 0.24705 0.31256 0.22118 0.15964   0.18264 0.09152  C 0.1441 0.02341  0.03802 0.0  0.0 0.0  " pathEditMode="relative" ptsTypes="">
                                          <p:cBhvr>
                                            <p:cTn id="40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  <p:animEffect transition="in" filter="fade">
                                          <p:cBhvr>
                                            <p:cTn id="41" dur="10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52" presetClass="entr" presetSubtype="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Scale>
                                          <p:cBhvr>
                                            <p:cTn id="44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</p:cBhvr>
                                          <p:from x="250000" y="250000"/>
                                          <p:to x="100000" y="100000"/>
                                        </p:animScale>
                                        <p:animMotion origin="layout" path="M -0.46736 0.92887 C -0.37517 0.88508  -0.02552 0.75279  0.0908 0.66613  C  0.20747 0.57948  0.21649 0.50394  0.23177 0.40825  C 0.24705 0.31256 0.22118 0.15964   0.18264 0.09152  C 0.1441 0.02341  0.03802 0.0  0.0 0.0  " pathEditMode="relative" ptsTypes="">
                                          <p:cBhvr>
                                            <p:cTn id="45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  <p:animEffect transition="in" filter="fade">
                                          <p:cBhvr>
                                            <p:cTn id="46" dur="10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52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Scale>
                                          <p:cBhvr>
                                            <p:cTn id="49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</p:cBhvr>
                                          <p:from x="250000" y="250000"/>
                                          <p:to x="100000" y="100000"/>
                                        </p:animScale>
                                        <p:animMotion origin="layout" path="M -0.46736 0.92887 C -0.37517 0.88508  -0.02552 0.75279  0.0908 0.66613  C  0.20747 0.57948  0.21649 0.50394  0.23177 0.40825  C 0.24705 0.31256 0.22118 0.15964   0.18264 0.09152  C 0.1441 0.02341  0.03802 0.0  0.0 0.0  " pathEditMode="relative" ptsTypes="">
                                          <p:cBhvr>
                                            <p:cTn id="50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  <p:animEffect transition="in" filter="fade">
                                          <p:cBhvr>
                                            <p:cTn id="51" dur="10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52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Scale>
                                          <p:cBhvr>
                                            <p:cTn id="54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</p:cBhvr>
                                          <p:from x="250000" y="250000"/>
                                          <p:to x="100000" y="100000"/>
                                        </p:animScale>
                                        <p:animMotion origin="layout" path="M -0.46736 0.92887 C -0.37517 0.88508  -0.02552 0.75279  0.0908 0.66613  C  0.20747 0.57948  0.21649 0.50394  0.23177 0.40825  C 0.24705 0.31256 0.22118 0.15964   0.18264 0.09152  C 0.1441 0.02341  0.03802 0.0  0.0 0.0  " pathEditMode="relative" ptsTypes="">
                                          <p:cBhvr>
                                            <p:cTn id="55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  <p:animEffect transition="in" filter="fade">
                                          <p:cBhvr>
                                            <p:cTn id="56" dur="10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52" presetClass="entr" presetSubtype="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Scale>
                                          <p:cBhvr>
                                            <p:cTn id="59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</p:cBhvr>
                                          <p:from x="250000" y="250000"/>
                                          <p:to x="100000" y="100000"/>
                                        </p:animScale>
                                        <p:animMotion origin="layout" path="M -0.46736 0.92887 C -0.37517 0.88508  -0.02552 0.75279  0.0908 0.66613  C  0.20747 0.57948  0.21649 0.50394  0.23177 0.40825  C 0.24705 0.31256 0.22118 0.15964   0.18264 0.09152  C 0.1441 0.02341  0.03802 0.0  0.0 0.0  " pathEditMode="relative" ptsTypes="">
                                          <p:cBhvr>
                                            <p:cTn id="60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  <p:animEffect transition="in" filter="fade">
                                          <p:cBhvr>
                                            <p:cTn id="61" dur="10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52" presetClass="entr" presetSubtype="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Scale>
                                          <p:cBhvr>
                                            <p:cTn id="64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</p:cBhvr>
                                          <p:from x="250000" y="250000"/>
                                          <p:to x="100000" y="100000"/>
                                        </p:animScale>
                                        <p:animMotion origin="layout" path="M -0.46736 0.92887 C -0.37517 0.88508  -0.02552 0.75279  0.0908 0.66613  C  0.20747 0.57948  0.21649 0.50394  0.23177 0.40825  C 0.24705 0.31256 0.22118 0.15964   0.18264 0.09152  C 0.1441 0.02341  0.03802 0.0  0.0 0.0  " pathEditMode="relative" ptsTypes="">
                                          <p:cBhvr>
                                            <p:cTn id="65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  <p:animEffect transition="in" filter="fade">
                                          <p:cBhvr>
                                            <p:cTn id="66" dur="10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/>
          <p:bldP spid="2" grpId="0" animBg="1"/>
          <p:bldP spid="30" grpId="0" animBg="1"/>
          <p:bldP spid="37" grpId="0" animBg="1"/>
          <p:bldP spid="38" grpId="0" animBg="1"/>
          <p:bldP spid="2" grpId="1" animBg="1"/>
          <p:bldP spid="30" grpId="1" animBg="1"/>
          <p:bldP spid="37" grpId="1" animBg="1"/>
          <p:bldP spid="38" grpId="1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8" presetClass="entr" presetSubtype="3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upRight)">
                                          <p:cBhvr>
                                            <p:cTn id="7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4" presetID="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" presetID="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3" presetID="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32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6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37" presetID="52" presetClass="entr" presetSubtype="0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Scale>
                                          <p:cBhvr>
                                            <p:cTn id="39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</p:cBhvr>
                                          <p:from x="250000" y="250000"/>
                                          <p:to x="100000" y="100000"/>
                                        </p:animScale>
                                        <p:animMotion origin="layout" path="M -0.46736 0.92887 C -0.37517 0.88508  -0.02552 0.75279  0.0908 0.66613  C  0.20747 0.57948  0.21649 0.50394  0.23177 0.40825  C 0.24705 0.31256 0.22118 0.15964   0.18264 0.09152  C 0.1441 0.02341  0.03802 0.0  0.0 0.0  " pathEditMode="relative" ptsTypes="">
                                          <p:cBhvr>
                                            <p:cTn id="40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  <p:animEffect transition="in" filter="fade">
                                          <p:cBhvr>
                                            <p:cTn id="41" dur="10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52" presetClass="entr" presetSubtype="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Scale>
                                          <p:cBhvr>
                                            <p:cTn id="44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</p:cBhvr>
                                          <p:from x="250000" y="250000"/>
                                          <p:to x="100000" y="100000"/>
                                        </p:animScale>
                                        <p:animMotion origin="layout" path="M -0.46736 0.92887 C -0.37517 0.88508  -0.02552 0.75279  0.0908 0.66613  C  0.20747 0.57948  0.21649 0.50394  0.23177 0.40825  C 0.24705 0.31256 0.22118 0.15964   0.18264 0.09152  C 0.1441 0.02341  0.03802 0.0  0.0 0.0  " pathEditMode="relative" ptsTypes="">
                                          <p:cBhvr>
                                            <p:cTn id="45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  <p:animEffect transition="in" filter="fade">
                                          <p:cBhvr>
                                            <p:cTn id="46" dur="10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52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Scale>
                                          <p:cBhvr>
                                            <p:cTn id="49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</p:cBhvr>
                                          <p:from x="250000" y="250000"/>
                                          <p:to x="100000" y="100000"/>
                                        </p:animScale>
                                        <p:animMotion origin="layout" path="M -0.46736 0.92887 C -0.37517 0.88508  -0.02552 0.75279  0.0908 0.66613  C  0.20747 0.57948  0.21649 0.50394  0.23177 0.40825  C 0.24705 0.31256 0.22118 0.15964   0.18264 0.09152  C 0.1441 0.02341  0.03802 0.0  0.0 0.0  " pathEditMode="relative" ptsTypes="">
                                          <p:cBhvr>
                                            <p:cTn id="50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  <p:animEffect transition="in" filter="fade">
                                          <p:cBhvr>
                                            <p:cTn id="51" dur="10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52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Scale>
                                          <p:cBhvr>
                                            <p:cTn id="54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</p:cBhvr>
                                          <p:from x="250000" y="250000"/>
                                          <p:to x="100000" y="100000"/>
                                        </p:animScale>
                                        <p:animMotion origin="layout" path="M -0.46736 0.92887 C -0.37517 0.88508  -0.02552 0.75279  0.0908 0.66613  C  0.20747 0.57948  0.21649 0.50394  0.23177 0.40825  C 0.24705 0.31256 0.22118 0.15964   0.18264 0.09152  C 0.1441 0.02341  0.03802 0.0  0.0 0.0  " pathEditMode="relative" ptsTypes="">
                                          <p:cBhvr>
                                            <p:cTn id="55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  <p:animEffect transition="in" filter="fade">
                                          <p:cBhvr>
                                            <p:cTn id="56" dur="10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52" presetClass="entr" presetSubtype="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Scale>
                                          <p:cBhvr>
                                            <p:cTn id="59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</p:cBhvr>
                                          <p:from x="250000" y="250000"/>
                                          <p:to x="100000" y="100000"/>
                                        </p:animScale>
                                        <p:animMotion origin="layout" path="M -0.46736 0.92887 C -0.37517 0.88508  -0.02552 0.75279  0.0908 0.66613  C  0.20747 0.57948  0.21649 0.50394  0.23177 0.40825  C 0.24705 0.31256 0.22118 0.15964   0.18264 0.09152  C 0.1441 0.02341  0.03802 0.0  0.0 0.0  " pathEditMode="relative" ptsTypes="">
                                          <p:cBhvr>
                                            <p:cTn id="60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  <p:animEffect transition="in" filter="fade">
                                          <p:cBhvr>
                                            <p:cTn id="61" dur="10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52" presetClass="entr" presetSubtype="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Scale>
                                          <p:cBhvr>
                                            <p:cTn id="64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</p:cBhvr>
                                          <p:from x="250000" y="250000"/>
                                          <p:to x="100000" y="100000"/>
                                        </p:animScale>
                                        <p:animMotion origin="layout" path="M -0.46736 0.92887 C -0.37517 0.88508  -0.02552 0.75279  0.0908 0.66613  C  0.20747 0.57948  0.21649 0.50394  0.23177 0.40825  C 0.24705 0.31256 0.22118 0.15964   0.18264 0.09152  C 0.1441 0.02341  0.03802 0.0  0.0 0.0  " pathEditMode="relative" ptsTypes="">
                                          <p:cBhvr>
                                            <p:cTn id="65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  <p:animEffect transition="in" filter="fade">
                                          <p:cBhvr>
                                            <p:cTn id="66" dur="10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/>
          <p:bldP spid="2" grpId="0" animBg="1"/>
          <p:bldP spid="30" grpId="0" animBg="1"/>
          <p:bldP spid="37" grpId="0" animBg="1"/>
          <p:bldP spid="38" grpId="0" animBg="1"/>
          <p:bldP spid="2" grpId="1" animBg="1"/>
          <p:bldP spid="30" grpId="1" animBg="1"/>
          <p:bldP spid="37" grpId="1" animBg="1"/>
          <p:bldP spid="38" grpId="1" animBg="1"/>
        </p:bldLst>
      </p:timing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3851928" y="2564908"/>
            <a:ext cx="1651635" cy="10693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/>
            <a:r>
              <a:rPr lang="zh-CN" altLang="en-US" sz="1400" b="1" dirty="0" smtClean="0">
                <a:solidFill>
                  <a:srgbClr val="080808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zh-CN" altLang="en-US" sz="2800" b="1" dirty="0" smtClean="0">
                <a:solidFill>
                  <a:srgbClr val="080808"/>
                </a:solidFill>
                <a:latin typeface="微软雅黑" pitchFamily="34" charset="-122"/>
                <a:ea typeface="微软雅黑" pitchFamily="34" charset="-122"/>
              </a:rPr>
              <a:t>第</a:t>
            </a:r>
            <a:r>
              <a:rPr lang="x-none" altLang="zh-CN" sz="2800" b="1" dirty="0" smtClean="0">
                <a:solidFill>
                  <a:srgbClr val="080808"/>
                </a:solidFill>
                <a:latin typeface="微软雅黑" pitchFamily="34" charset="-122"/>
                <a:ea typeface="微软雅黑" pitchFamily="34" charset="-122"/>
              </a:rPr>
              <a:t>三</a:t>
            </a:r>
            <a:r>
              <a:rPr lang="zh-CN" altLang="en-US" sz="2800" b="1" dirty="0" smtClean="0">
                <a:solidFill>
                  <a:srgbClr val="080808"/>
                </a:solidFill>
                <a:latin typeface="微软雅黑" pitchFamily="34" charset="-122"/>
                <a:ea typeface="微软雅黑" pitchFamily="34" charset="-122"/>
              </a:rPr>
              <a:t>部分</a:t>
            </a:r>
            <a:endParaRPr lang="en-US" altLang="zh-CN" sz="2800" b="1" dirty="0">
              <a:solidFill>
                <a:srgbClr val="080808"/>
              </a:solidFill>
              <a:latin typeface="微软雅黑" pitchFamily="34" charset="-122"/>
              <a:ea typeface="微软雅黑" pitchFamily="34" charset="-122"/>
            </a:endParaRPr>
          </a:p>
          <a:p>
            <a:pPr marL="0" lvl="1" algn="ctr"/>
            <a:r>
              <a:rPr lang="x-none" altLang="en-US" sz="3600" b="1" dirty="0" smtClean="0">
                <a:solidFill>
                  <a:schemeClr val="accent2"/>
                </a:solidFill>
                <a:latin typeface="微软雅黑" pitchFamily="34" charset="-122"/>
                <a:ea typeface="微软雅黑" pitchFamily="34" charset="-122"/>
              </a:rPr>
              <a:t>JSON</a:t>
            </a:r>
            <a:endParaRPr lang="x-none" altLang="en-US" sz="3600" b="1" dirty="0" smtClean="0">
              <a:solidFill>
                <a:schemeClr val="accent2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13" name="直接连接符 12"/>
          <p:cNvCxnSpPr/>
          <p:nvPr/>
        </p:nvCxnSpPr>
        <p:spPr>
          <a:xfrm flipV="1">
            <a:off x="3635901" y="2492900"/>
            <a:ext cx="0" cy="1924427"/>
          </a:xfrm>
          <a:prstGeom prst="line">
            <a:avLst/>
          </a:prstGeom>
          <a:ln w="12700">
            <a:solidFill>
              <a:srgbClr val="080808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2317899" y="4086986"/>
            <a:ext cx="902847" cy="24574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1600" dirty="0" smtClean="0">
                <a:solidFill>
                  <a:srgbClr val="080808"/>
                </a:solidFill>
                <a:latin typeface="微软雅黑" pitchFamily="34" charset="-122"/>
                <a:ea typeface="微软雅黑" pitchFamily="34" charset="-122"/>
              </a:rPr>
              <a:t>PART 0</a:t>
            </a:r>
            <a:r>
              <a:rPr lang="x-none" altLang="en-US" sz="1600" dirty="0" smtClean="0">
                <a:solidFill>
                  <a:srgbClr val="080808"/>
                </a:solidFill>
                <a:latin typeface="微软雅黑" pitchFamily="34" charset="-122"/>
                <a:ea typeface="微软雅黑" pitchFamily="34" charset="-122"/>
              </a:rPr>
              <a:t>3</a:t>
            </a:r>
            <a:endParaRPr lang="x-none" altLang="en-US" sz="1600" dirty="0" smtClean="0">
              <a:solidFill>
                <a:srgbClr val="080808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2123731" y="2564910"/>
            <a:ext cx="1197177" cy="1197177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8" name="同心圆 17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80808"/>
                </a:solidFill>
                <a:latin typeface="微软雅黑" pitchFamily="34" charset="-122"/>
              </a:endParaRPr>
            </a:p>
          </p:txBody>
        </p:sp>
        <p:sp>
          <p:nvSpPr>
            <p:cNvPr id="19" name="椭圆 18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80808"/>
                </a:solidFill>
                <a:latin typeface="微软雅黑" pitchFamily="34" charset="-122"/>
              </a:endParaRPr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3948598" y="3645029"/>
            <a:ext cx="1027884" cy="243840"/>
          </a:xfrm>
          <a:prstGeom prst="rect">
            <a:avLst/>
          </a:prstGeom>
          <a:noFill/>
        </p:spPr>
        <p:txBody>
          <a:bodyPr wrap="square" lIns="60469" tIns="30235" rIns="60469" bIns="30235" rtlCol="0">
            <a:spAutoFit/>
          </a:bodyPr>
          <a:lstStyle/>
          <a:p>
            <a:r>
              <a:rPr lang="en-US" altLang="zh-CN" sz="1200" dirty="0" smtClean="0">
                <a:solidFill>
                  <a:srgbClr val="080808"/>
                </a:solidFill>
                <a:latin typeface="微软雅黑" pitchFamily="34" charset="-122"/>
                <a:ea typeface="微软雅黑" pitchFamily="34" charset="-122"/>
              </a:rPr>
              <a:t>※ </a:t>
            </a:r>
            <a:r>
              <a:rPr lang="x-none" altLang="en-US" sz="1200" dirty="0" smtClean="0">
                <a:solidFill>
                  <a:srgbClr val="080808"/>
                </a:solidFill>
                <a:latin typeface="微软雅黑" pitchFamily="34" charset="-122"/>
                <a:ea typeface="微软雅黑" pitchFamily="34" charset="-122"/>
              </a:rPr>
              <a:t>直观</a:t>
            </a:r>
            <a:endParaRPr lang="x-none" altLang="en-US" sz="1200" dirty="0" smtClean="0">
              <a:solidFill>
                <a:srgbClr val="080808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5001270" y="3645029"/>
            <a:ext cx="985237" cy="243840"/>
          </a:xfrm>
          <a:prstGeom prst="rect">
            <a:avLst/>
          </a:prstGeom>
          <a:noFill/>
        </p:spPr>
        <p:txBody>
          <a:bodyPr wrap="square" lIns="60469" tIns="30235" rIns="60469" bIns="30235" rtlCol="0">
            <a:spAutoFit/>
          </a:bodyPr>
          <a:lstStyle/>
          <a:p>
            <a:r>
              <a:rPr lang="en-US" altLang="zh-CN" sz="1200" dirty="0" smtClean="0">
                <a:solidFill>
                  <a:srgbClr val="080808"/>
                </a:solidFill>
                <a:latin typeface="微软雅黑" pitchFamily="34" charset="-122"/>
                <a:ea typeface="微软雅黑" pitchFamily="34" charset="-122"/>
              </a:rPr>
              <a:t>※ </a:t>
            </a:r>
            <a:r>
              <a:rPr lang="x-none" altLang="en-US" sz="1200" dirty="0" smtClean="0">
                <a:solidFill>
                  <a:srgbClr val="080808"/>
                </a:solidFill>
                <a:latin typeface="微软雅黑" pitchFamily="34" charset="-122"/>
                <a:ea typeface="微软雅黑" pitchFamily="34" charset="-122"/>
              </a:rPr>
              <a:t>通用</a:t>
            </a:r>
            <a:endParaRPr lang="x-none" altLang="en-US" sz="1200" dirty="0" smtClean="0">
              <a:solidFill>
                <a:srgbClr val="080808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6011298" y="3645029"/>
            <a:ext cx="1027884" cy="243840"/>
          </a:xfrm>
          <a:prstGeom prst="rect">
            <a:avLst/>
          </a:prstGeom>
          <a:noFill/>
        </p:spPr>
        <p:txBody>
          <a:bodyPr wrap="square" lIns="60469" tIns="30235" rIns="60469" bIns="30235" rtlCol="0">
            <a:spAutoFit/>
          </a:bodyPr>
          <a:lstStyle/>
          <a:p>
            <a:r>
              <a:rPr lang="en-US" altLang="zh-CN" sz="1200" dirty="0" smtClean="0">
                <a:solidFill>
                  <a:srgbClr val="080808"/>
                </a:solidFill>
                <a:latin typeface="微软雅黑" pitchFamily="34" charset="-122"/>
                <a:ea typeface="微软雅黑" pitchFamily="34" charset="-122"/>
              </a:rPr>
              <a:t>※ </a:t>
            </a:r>
            <a:r>
              <a:rPr lang="x-none" altLang="en-US" sz="1200" dirty="0" smtClean="0">
                <a:solidFill>
                  <a:srgbClr val="080808"/>
                </a:solidFill>
                <a:latin typeface="微软雅黑" pitchFamily="34" charset="-122"/>
                <a:ea typeface="微软雅黑" pitchFamily="34" charset="-122"/>
              </a:rPr>
              <a:t>灵活</a:t>
            </a:r>
            <a:endParaRPr lang="x-none" altLang="en-US" sz="1200" dirty="0" smtClean="0">
              <a:solidFill>
                <a:srgbClr val="080808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3948598" y="3992101"/>
            <a:ext cx="985237" cy="243840"/>
          </a:xfrm>
          <a:prstGeom prst="rect">
            <a:avLst/>
          </a:prstGeom>
          <a:noFill/>
        </p:spPr>
        <p:txBody>
          <a:bodyPr wrap="square" lIns="60469" tIns="30235" rIns="60469" bIns="30235" rtlCol="0">
            <a:spAutoFit/>
          </a:bodyPr>
          <a:lstStyle/>
          <a:p>
            <a:r>
              <a:rPr lang="en-US" altLang="zh-CN" sz="1200" dirty="0" smtClean="0">
                <a:solidFill>
                  <a:srgbClr val="080808"/>
                </a:solidFill>
                <a:latin typeface="微软雅黑" pitchFamily="34" charset="-122"/>
                <a:ea typeface="微软雅黑" pitchFamily="34" charset="-122"/>
              </a:rPr>
              <a:t>※ </a:t>
            </a:r>
            <a:r>
              <a:rPr lang="x-none" altLang="en-US" sz="1200" dirty="0" smtClean="0">
                <a:solidFill>
                  <a:srgbClr val="080808"/>
                </a:solidFill>
                <a:latin typeface="微软雅黑" pitchFamily="34" charset="-122"/>
                <a:ea typeface="微软雅黑" pitchFamily="34" charset="-122"/>
              </a:rPr>
              <a:t>繁琐</a:t>
            </a:r>
            <a:endParaRPr lang="x-none" altLang="en-US" sz="1200" dirty="0" smtClean="0">
              <a:solidFill>
                <a:srgbClr val="080808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5001271" y="3992101"/>
            <a:ext cx="985237" cy="243840"/>
          </a:xfrm>
          <a:prstGeom prst="rect">
            <a:avLst/>
          </a:prstGeom>
          <a:noFill/>
        </p:spPr>
        <p:txBody>
          <a:bodyPr wrap="square" lIns="60469" tIns="30235" rIns="60469" bIns="30235" rtlCol="0">
            <a:spAutoFit/>
          </a:bodyPr>
          <a:lstStyle/>
          <a:p>
            <a:r>
              <a:rPr lang="en-US" altLang="zh-CN" sz="1200" dirty="0" smtClean="0">
                <a:solidFill>
                  <a:srgbClr val="080808"/>
                </a:solidFill>
                <a:latin typeface="微软雅黑" pitchFamily="34" charset="-122"/>
                <a:ea typeface="微软雅黑" pitchFamily="34" charset="-122"/>
              </a:rPr>
              <a:t>※ </a:t>
            </a:r>
            <a:r>
              <a:rPr lang="x-none" altLang="en-US" sz="1200" dirty="0" smtClean="0">
                <a:solidFill>
                  <a:srgbClr val="080808"/>
                </a:solidFill>
                <a:latin typeface="微软雅黑" pitchFamily="34" charset="-122"/>
                <a:ea typeface="微软雅黑" pitchFamily="34" charset="-122"/>
              </a:rPr>
              <a:t>低效</a:t>
            </a:r>
            <a:endParaRPr lang="x-none" altLang="en-US" sz="1200" dirty="0" smtClean="0">
              <a:solidFill>
                <a:srgbClr val="080808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5" name="TextBox 13"/>
          <p:cNvSpPr txBox="1"/>
          <p:nvPr/>
        </p:nvSpPr>
        <p:spPr>
          <a:xfrm>
            <a:off x="2344341" y="2778776"/>
            <a:ext cx="902847" cy="76708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5000" b="1" dirty="0" smtClean="0">
                <a:solidFill>
                  <a:schemeClr val="accent2"/>
                </a:solidFill>
                <a:latin typeface="微软雅黑" pitchFamily="34" charset="-122"/>
                <a:ea typeface="微软雅黑" pitchFamily="34" charset="-122"/>
              </a:rPr>
              <a:t>0</a:t>
            </a:r>
            <a:r>
              <a:rPr lang="x-none" altLang="en-US" sz="5000" b="1" dirty="0" smtClean="0">
                <a:solidFill>
                  <a:schemeClr val="accent2"/>
                </a:solidFill>
                <a:latin typeface="微软雅黑" pitchFamily="34" charset="-122"/>
                <a:ea typeface="微软雅黑" pitchFamily="34" charset="-122"/>
              </a:rPr>
              <a:t>3</a:t>
            </a:r>
            <a:endParaRPr lang="x-none" altLang="en-US" sz="5000" b="1" dirty="0" smtClean="0">
              <a:solidFill>
                <a:schemeClr val="accent2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blinds dir="vert"/>
      </p:transition>
    </mc:Choice>
    <mc:Fallback>
      <p:transition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000"/>
                            </p:stCondLst>
                            <p:childTnLst>
                              <p:par>
                                <p:cTn id="4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4" grpId="0"/>
      <p:bldP spid="25" grpId="0"/>
      <p:bldP spid="26" grpId="0"/>
      <p:bldP spid="27" grpId="0"/>
      <p:bldP spid="28" grpId="0"/>
      <p:bldP spid="29" grpId="0"/>
      <p:bldP spid="75" grpId="0"/>
    </p:bldLst>
  </p:timing>
</p:sld>
</file>

<file path=ppt/theme/theme1.xml><?xml version="1.0" encoding="utf-8"?>
<a:theme xmlns:a="http://schemas.openxmlformats.org/drawingml/2006/main" name="Office 主题​​">
  <a:themeElements>
    <a:clrScheme name="自定义 1160">
      <a:dk1>
        <a:sysClr val="windowText" lastClr="000000"/>
      </a:dk1>
      <a:lt1>
        <a:sysClr val="window" lastClr="FFFFFF"/>
      </a:lt1>
      <a:dk2>
        <a:srgbClr val="7F7F7F"/>
      </a:dk2>
      <a:lt2>
        <a:srgbClr val="7F7F7F"/>
      </a:lt2>
      <a:accent1>
        <a:srgbClr val="19B49B"/>
      </a:accent1>
      <a:accent2>
        <a:srgbClr val="19B49B"/>
      </a:accent2>
      <a:accent3>
        <a:srgbClr val="19B49B"/>
      </a:accent3>
      <a:accent4>
        <a:srgbClr val="19B49B"/>
      </a:accent4>
      <a:accent5>
        <a:srgbClr val="808080"/>
      </a:accent5>
      <a:accent6>
        <a:srgbClr val="808080"/>
      </a:accent6>
      <a:hlink>
        <a:srgbClr val="FFFFFF"/>
      </a:hlink>
      <a:folHlink>
        <a:srgbClr val="FFFFFF"/>
      </a:folHlink>
    </a:clrScheme>
    <a:fontScheme name="自定义 1">
      <a:majorFont>
        <a:latin typeface="Calibri"/>
        <a:ea typeface="微软雅黑"/>
        <a:cs typeface=""/>
      </a:majorFont>
      <a:minorFont>
        <a:latin typeface="Calibri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none" lIns="0" tIns="0" rIns="0" bIns="0" rtlCol="0">
        <a:spAutoFit/>
      </a:bodyPr>
      <a:lstStyle>
        <a:defPPr>
          <a:defRPr sz="1600" b="1" dirty="0" smtClean="0">
            <a:solidFill>
              <a:schemeClr val="accent6"/>
            </a:solidFill>
            <a:latin typeface="微软雅黑" pitchFamily="34" charset="-122"/>
            <a:ea typeface="微软雅黑" pitchFamily="34" charset="-122"/>
          </a:defRPr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1067</Words>
  <Application>WPS 演示</Application>
  <PresentationFormat>全屏显示(16:9)</PresentationFormat>
  <Paragraphs>233</Paragraphs>
  <Slides>15</Slides>
  <Notes>34</Notes>
  <HiddenSlides>0</HiddenSlides>
  <MMClips>1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15</vt:i4>
      </vt:variant>
    </vt:vector>
  </HeadingPairs>
  <TitlesOfParts>
    <vt:vector size="27" baseType="lpstr">
      <vt:lpstr>Arial</vt:lpstr>
      <vt:lpstr>宋体</vt:lpstr>
      <vt:lpstr>Wingdings</vt:lpstr>
      <vt:lpstr>Calibri</vt:lpstr>
      <vt:lpstr>微软雅黑</vt:lpstr>
      <vt:lpstr>方正兰亭细黑_GBK_M</vt:lpstr>
      <vt:lpstr>DejaVu Sans</vt:lpstr>
      <vt:lpstr>Droid Sans Fallback</vt:lpstr>
      <vt:lpstr>宋体</vt:lpstr>
      <vt:lpstr>Arial Unicode MS</vt:lpstr>
      <vt:lpstr>微软雅黑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</dc:title>
  <dc:creator/>
  <cp:lastModifiedBy>fujie</cp:lastModifiedBy>
  <cp:revision>985</cp:revision>
  <dcterms:created xsi:type="dcterms:W3CDTF">2019-01-28T11:45:56Z</dcterms:created>
  <dcterms:modified xsi:type="dcterms:W3CDTF">2019-01-28T11:45:56Z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2052-10.1.0.6634</vt:lpwstr>
  </property>
</Properties>
</file>