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8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Cormorant Garamond Medium" charset="1" panose="00000600000000000000"/>
      <p:regular r:id="rId14"/>
    </p:embeddedFont>
    <p:embeddedFont>
      <p:font typeface="Cormorant Garamond Medium Bold" charset="1" panose="00000700000000000000"/>
      <p:regular r:id="rId15"/>
    </p:embeddedFont>
    <p:embeddedFont>
      <p:font typeface="Cormorant Garamond Medium Italics" charset="1" panose="00000600000000000000"/>
      <p:regular r:id="rId16"/>
    </p:embeddedFont>
    <p:embeddedFont>
      <p:font typeface="Cormorant Garamond Medium Bold Italics" charset="1" panose="0000070000000000000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slides/slide1.xml" Type="http://schemas.openxmlformats.org/officeDocument/2006/relationships/slide"/><Relationship Id="rId19" Target="slides/slide2.xml" Type="http://schemas.openxmlformats.org/officeDocument/2006/relationships/slide"/><Relationship Id="rId2" Target="presProps.xml" Type="http://schemas.openxmlformats.org/officeDocument/2006/relationships/presProps"/><Relationship Id="rId20" Target="slides/slide3.xml" Type="http://schemas.openxmlformats.org/officeDocument/2006/relationships/slide"/><Relationship Id="rId21" Target="slides/slide4.xml" Type="http://schemas.openxmlformats.org/officeDocument/2006/relationships/slide"/><Relationship Id="rId22" Target="slides/slide5.xml" Type="http://schemas.openxmlformats.org/officeDocument/2006/relationships/slide"/><Relationship Id="rId23" Target="slides/slide6.xml" Type="http://schemas.openxmlformats.org/officeDocument/2006/relationships/slide"/><Relationship Id="rId24" Target="slides/slide7.xml" Type="http://schemas.openxmlformats.org/officeDocument/2006/relationships/slide"/><Relationship Id="rId25" Target="slides/slide8.xml" Type="http://schemas.openxmlformats.org/officeDocument/2006/relationships/slide"/><Relationship Id="rId26" Target="slides/slide9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pn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png" Type="http://schemas.openxmlformats.org/officeDocument/2006/relationships/image"/><Relationship Id="rId4" Target="../media/image17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r:embed="rId2"/>
          <a:srcRect l="7953" t="0" r="7953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77349" y="6792595"/>
            <a:ext cx="6521089" cy="2465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899" u="sng">
                <a:solidFill>
                  <a:srgbClr val="545454"/>
                </a:solidFill>
                <a:latin typeface="Cormorant Garamond Medium Bold"/>
              </a:rPr>
              <a:t>Blog In</a:t>
            </a:r>
          </a:p>
          <a:p>
            <a:pPr algn="ctr">
              <a:lnSpc>
                <a:spcPts val="4759"/>
              </a:lnSpc>
            </a:pPr>
          </a:p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545454"/>
                </a:solidFill>
                <a:latin typeface="Cormorant Garamond Medium Bold"/>
              </a:rPr>
              <a:t>Database Management Project for creating and sharing Blogs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0" y="2078974"/>
            <a:ext cx="18288000" cy="5509260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5641354" y="942975"/>
            <a:ext cx="5124212" cy="7385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20"/>
              </a:lnSpc>
            </a:pPr>
            <a:r>
              <a:rPr lang="en-US" sz="4300" u="sng">
                <a:solidFill>
                  <a:srgbClr val="000000"/>
                </a:solidFill>
                <a:latin typeface="Cormorant Garamond Medium Bold"/>
              </a:rPr>
              <a:t>ER Diagram for Blog In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13489" t="15988" r="49999" b="46965"/>
          <a:stretch>
            <a:fillRect/>
          </a:stretch>
        </p:blipFill>
        <p:spPr>
          <a:xfrm flipH="false" flipV="false" rot="0">
            <a:off x="0" y="385119"/>
            <a:ext cx="8827618" cy="503854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13849" t="17455" r="36626" b="34925"/>
          <a:stretch>
            <a:fillRect/>
          </a:stretch>
        </p:blipFill>
        <p:spPr>
          <a:xfrm flipH="false" flipV="false" rot="0">
            <a:off x="9144000" y="5143500"/>
            <a:ext cx="8819751" cy="477021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9956" t="0" r="11848" b="66574"/>
          <a:stretch>
            <a:fillRect/>
          </a:stretch>
        </p:blipFill>
        <p:spPr>
          <a:xfrm flipH="false" flipV="false" rot="5400000">
            <a:off x="6326275" y="6037497"/>
            <a:ext cx="3504680" cy="6785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119526" y="7006043"/>
            <a:ext cx="5060248" cy="16941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48"/>
              </a:lnSpc>
            </a:pPr>
            <a:r>
              <a:rPr lang="en-US" sz="3249">
                <a:solidFill>
                  <a:srgbClr val="000000"/>
                </a:solidFill>
                <a:latin typeface="Cormorant Garamond Medium Bold"/>
              </a:rPr>
              <a:t>FOREIGN KEY posts (user_id)</a:t>
            </a:r>
          </a:p>
          <a:p>
            <a:pPr algn="ctr">
              <a:lnSpc>
                <a:spcPts val="4548"/>
              </a:lnSpc>
            </a:pPr>
            <a:r>
              <a:rPr lang="en-US" sz="3249">
                <a:solidFill>
                  <a:srgbClr val="000000"/>
                </a:solidFill>
                <a:latin typeface="Cormorant Garamond Medium Bold"/>
              </a:rPr>
              <a:t> REFERENCES users (id)</a:t>
            </a:r>
          </a:p>
          <a:p>
            <a:pPr algn="ctr">
              <a:lnSpc>
                <a:spcPts val="4548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952500"/>
            <a:ext cx="8827618" cy="716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u="sng">
                <a:solidFill>
                  <a:srgbClr val="000000"/>
                </a:solidFill>
                <a:latin typeface="Cormorant Garamond Medium Bold"/>
              </a:rPr>
              <a:t>users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87293" y="1900410"/>
            <a:ext cx="4580454" cy="8299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60"/>
              </a:lnSpc>
            </a:pPr>
            <a:r>
              <a:rPr lang="en-US" sz="4900" u="sng">
                <a:solidFill>
                  <a:srgbClr val="000000"/>
                </a:solidFill>
                <a:latin typeface="Cormorant Garamond Medium Bold"/>
              </a:rPr>
              <a:t>Relational Schema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849741" y="5985698"/>
            <a:ext cx="3408269" cy="751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u="sng">
                <a:solidFill>
                  <a:srgbClr val="000000"/>
                </a:solidFill>
                <a:latin typeface="Cormorant Garamond Medium Bold"/>
              </a:rPr>
              <a:t>posts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1883" r="708" b="5049"/>
          <a:stretch>
            <a:fillRect/>
          </a:stretch>
        </p:blipFill>
        <p:spPr>
          <a:xfrm flipH="false" flipV="false" rot="0">
            <a:off x="8852809" y="684336"/>
            <a:ext cx="8672167" cy="408102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12765" r="699" b="5145"/>
          <a:stretch>
            <a:fillRect/>
          </a:stretch>
        </p:blipFill>
        <p:spPr>
          <a:xfrm flipH="false" flipV="false" rot="0">
            <a:off x="1593344" y="5485715"/>
            <a:ext cx="7831288" cy="3641581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512171" y="942975"/>
            <a:ext cx="5231130" cy="2702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49"/>
              </a:lnSpc>
            </a:pPr>
            <a:r>
              <a:rPr lang="en-US" sz="4535" u="sng">
                <a:solidFill>
                  <a:srgbClr val="000000"/>
                </a:solidFill>
                <a:latin typeface="Cormorant Garamond Medium Bold"/>
              </a:rPr>
              <a:t>Registration</a:t>
            </a:r>
          </a:p>
          <a:p>
            <a:pPr algn="ctr">
              <a:lnSpc>
                <a:spcPts val="5089"/>
              </a:lnSpc>
            </a:pPr>
            <a:r>
              <a:rPr lang="en-US" sz="3635">
                <a:solidFill>
                  <a:srgbClr val="000000"/>
                </a:solidFill>
                <a:latin typeface="Cormorant Garamond Medium Bold"/>
              </a:rPr>
              <a:t>User can register themselves </a:t>
            </a:r>
          </a:p>
          <a:p>
            <a:pPr algn="ctr">
              <a:lnSpc>
                <a:spcPts val="5089"/>
              </a:lnSpc>
            </a:pPr>
            <a:r>
              <a:rPr lang="en-US" sz="3635">
                <a:solidFill>
                  <a:srgbClr val="000000"/>
                </a:solidFill>
                <a:latin typeface="Cormorant Garamond Medium Bold"/>
              </a:rPr>
              <a:t>(only once)</a:t>
            </a:r>
            <a:r>
              <a:rPr lang="en-US" sz="3635">
                <a:solidFill>
                  <a:srgbClr val="000000"/>
                </a:solidFill>
                <a:latin typeface="Cormorant Garamond Medium Bold"/>
              </a:rPr>
              <a:t> </a:t>
            </a:r>
          </a:p>
          <a:p>
            <a:pPr algn="ctr">
              <a:lnSpc>
                <a:spcPts val="5089"/>
              </a:lnSpc>
            </a:pPr>
            <a:r>
              <a:rPr lang="en-US" sz="3635">
                <a:solidFill>
                  <a:srgbClr val="000000"/>
                </a:solidFill>
                <a:latin typeface="Cormorant Garamond Medium Bold"/>
              </a:rPr>
              <a:t>iew Other's Blogs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744306" y="6382254"/>
            <a:ext cx="8239601" cy="1786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000000"/>
                </a:solidFill>
                <a:latin typeface="Cormorant Garamond Medium Bold"/>
              </a:rPr>
              <a:t>If User try to register with same Email ID again, 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ormorant Garamond Medium Bold"/>
              </a:rPr>
              <a:t>then they will get an Error message 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ormorant Garamond Medium Bold"/>
              </a:rPr>
              <a:t>"Already Exists"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3800" t="0" r="3800" b="0"/>
          <a:stretch>
            <a:fillRect/>
          </a:stretch>
        </p:blipFill>
        <p:spPr>
          <a:xfrm flipH="false" flipV="false" rot="0">
            <a:off x="8671655" y="539518"/>
            <a:ext cx="9148544" cy="460398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028700" y="5827322"/>
            <a:ext cx="8575666" cy="4057362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67218" y="160756"/>
            <a:ext cx="8504438" cy="4392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4000" u="sng">
                <a:solidFill>
                  <a:srgbClr val="000000"/>
                </a:solidFill>
                <a:latin typeface="Cormorant Garamond Medium Bold"/>
              </a:rPr>
              <a:t> Login </a:t>
            </a:r>
          </a:p>
          <a:p>
            <a:pPr>
              <a:lnSpc>
                <a:spcPts val="4899"/>
              </a:lnSpc>
            </a:pPr>
          </a:p>
          <a:p>
            <a:pPr>
              <a:lnSpc>
                <a:spcPts val="4899"/>
              </a:lnSpc>
            </a:pPr>
            <a:r>
              <a:rPr lang="en-US" sz="3500">
                <a:solidFill>
                  <a:srgbClr val="000000"/>
                </a:solidFill>
                <a:latin typeface="Cormorant Garamond Medium Bold"/>
              </a:rPr>
              <a:t>After Login to </a:t>
            </a:r>
            <a:r>
              <a:rPr lang="en-US" sz="3500" u="sng">
                <a:solidFill>
                  <a:srgbClr val="000000"/>
                </a:solidFill>
                <a:latin typeface="Cormorant Garamond Medium Bold"/>
              </a:rPr>
              <a:t>Blog In,</a:t>
            </a:r>
            <a:r>
              <a:rPr lang="en-US" sz="3500">
                <a:solidFill>
                  <a:srgbClr val="000000"/>
                </a:solidFill>
                <a:latin typeface="Cormorant Garamond Medium Bold"/>
              </a:rPr>
              <a:t> user will be navigating to home page of website, where user can </a:t>
            </a:r>
          </a:p>
          <a:p>
            <a:pPr>
              <a:lnSpc>
                <a:spcPts val="4899"/>
              </a:lnSpc>
            </a:pPr>
            <a:r>
              <a:rPr lang="en-US" sz="3500">
                <a:solidFill>
                  <a:srgbClr val="000000"/>
                </a:solidFill>
                <a:latin typeface="Cormorant Garamond Medium Bold"/>
              </a:rPr>
              <a:t>1) Create New Blog</a:t>
            </a:r>
          </a:p>
          <a:p>
            <a:pPr>
              <a:lnSpc>
                <a:spcPts val="4899"/>
              </a:lnSpc>
            </a:pPr>
            <a:r>
              <a:rPr lang="en-US" sz="3499">
                <a:solidFill>
                  <a:srgbClr val="000000"/>
                </a:solidFill>
                <a:latin typeface="Cormorant Garamond Medium Bold"/>
              </a:rPr>
              <a:t>2) View Other's Blogs</a:t>
            </a:r>
          </a:p>
          <a:p>
            <a:pPr>
              <a:lnSpc>
                <a:spcPts val="4900"/>
              </a:lnSpc>
            </a:pPr>
            <a:r>
              <a:rPr lang="en-US" sz="3499">
                <a:solidFill>
                  <a:srgbClr val="000000"/>
                </a:solidFill>
                <a:latin typeface="Cormorant Garamond Medium Bold"/>
              </a:rPr>
              <a:t>3) View his/her Blogs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687775" y="7352018"/>
            <a:ext cx="3503683" cy="1003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19"/>
              </a:lnSpc>
            </a:pPr>
            <a:r>
              <a:rPr lang="en-US" sz="5871" u="sng">
                <a:solidFill>
                  <a:srgbClr val="000000"/>
                </a:solidFill>
                <a:latin typeface="Cormorant Garamond Medium Bold"/>
              </a:rPr>
              <a:t>Home page</a:t>
            </a:r>
            <a:r>
              <a:rPr lang="en-US" sz="5871">
                <a:solidFill>
                  <a:srgbClr val="000000"/>
                </a:solidFill>
                <a:latin typeface="Cormorant Garamond Medium Bold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1411480" y="744812"/>
            <a:ext cx="8918140" cy="4169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13135" r="0" b="4606"/>
          <a:stretch>
            <a:fillRect/>
          </a:stretch>
        </p:blipFill>
        <p:spPr>
          <a:xfrm flipH="false" flipV="false" rot="0">
            <a:off x="9144000" y="5772120"/>
            <a:ext cx="8559088" cy="3960301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0544308" y="962025"/>
            <a:ext cx="6714992" cy="3865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3900" u="sng">
                <a:solidFill>
                  <a:srgbClr val="000000"/>
                </a:solidFill>
                <a:latin typeface="Cormorant Garamond Medium Bold"/>
              </a:rPr>
              <a:t>Create New Blog</a:t>
            </a:r>
          </a:p>
          <a:p>
            <a:pPr algn="ctr">
              <a:lnSpc>
                <a:spcPts val="5040"/>
              </a:lnSpc>
            </a:pPr>
          </a:p>
          <a:p>
            <a:pPr algn="ctr">
              <a:lnSpc>
                <a:spcPts val="5040"/>
              </a:lnSpc>
            </a:pPr>
            <a:r>
              <a:rPr lang="en-US" sz="3600">
                <a:solidFill>
                  <a:srgbClr val="000000"/>
                </a:solidFill>
                <a:latin typeface="Cormorant Garamond Medium Bold"/>
              </a:rPr>
              <a:t>Here user can create New Blog and also can choose whether they want to publlish the blog, (once published any one can see his/her Blog)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764381" y="6718860"/>
            <a:ext cx="6100643" cy="1786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400">
                <a:solidFill>
                  <a:srgbClr val="000000"/>
                </a:solidFill>
                <a:latin typeface="Cormorant Garamond Medium Bold"/>
              </a:rPr>
              <a:t>After Successfully Created the blog,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ormorant Garamond Medium Bold"/>
              </a:rPr>
              <a:t>User will get pop up message </a:t>
            </a:r>
          </a:p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ormorant Garamond Medium Bold"/>
              </a:rPr>
              <a:t>"Blog Created Successfully"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653847" y="5330139"/>
            <a:ext cx="8605453" cy="409296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1028700" y="690851"/>
            <a:ext cx="8746378" cy="4067066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775078" y="952500"/>
            <a:ext cx="8170691" cy="27973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79"/>
              </a:lnSpc>
            </a:pPr>
            <a:r>
              <a:rPr lang="en-US" sz="3985" u="sng">
                <a:solidFill>
                  <a:srgbClr val="000000"/>
                </a:solidFill>
                <a:latin typeface="Cormorant Garamond Medium Bold"/>
              </a:rPr>
              <a:t>View Other's Blogs</a:t>
            </a:r>
          </a:p>
          <a:p>
            <a:pPr algn="ctr">
              <a:lnSpc>
                <a:spcPts val="5579"/>
              </a:lnSpc>
            </a:pPr>
          </a:p>
          <a:p>
            <a:pPr algn="ctr">
              <a:lnSpc>
                <a:spcPts val="5579"/>
              </a:lnSpc>
            </a:pPr>
            <a:r>
              <a:rPr lang="en-US" sz="3985">
                <a:solidFill>
                  <a:srgbClr val="000000"/>
                </a:solidFill>
                <a:latin typeface="Cormorant Garamond Medium Bold"/>
              </a:rPr>
              <a:t>User can view other users Blog as well (but only the published one's)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639401" y="6798774"/>
            <a:ext cx="2762488" cy="1041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sz="6099" u="sng">
                <a:solidFill>
                  <a:srgbClr val="000000"/>
                </a:solidFill>
                <a:latin typeface="Cormorant Garamond Medium Bold"/>
              </a:rPr>
              <a:t>Full Blog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2377" r="444" b="5126"/>
          <a:stretch>
            <a:fillRect/>
          </a:stretch>
        </p:blipFill>
        <p:spPr>
          <a:xfrm flipH="false" flipV="false" rot="0">
            <a:off x="2165079" y="832046"/>
            <a:ext cx="7584020" cy="353501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11936" r="1559" b="5435"/>
          <a:stretch>
            <a:fillRect/>
          </a:stretch>
        </p:blipFill>
        <p:spPr>
          <a:xfrm flipH="false" flipV="false" rot="0">
            <a:off x="9568146" y="5221278"/>
            <a:ext cx="7578626" cy="357824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11954" r="1617" b="4721"/>
          <a:stretch>
            <a:fillRect/>
          </a:stretch>
        </p:blipFill>
        <p:spPr>
          <a:xfrm flipH="false" flipV="false" rot="0">
            <a:off x="1028700" y="5221278"/>
            <a:ext cx="7510904" cy="3578242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1762997" y="759346"/>
            <a:ext cx="4719492" cy="3607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13"/>
              </a:lnSpc>
            </a:pPr>
            <a:r>
              <a:rPr lang="en-US" sz="5581" u="sng">
                <a:solidFill>
                  <a:srgbClr val="000000"/>
                </a:solidFill>
                <a:latin typeface="Cormorant Garamond Medium Bold"/>
              </a:rPr>
              <a:t>My Blogs</a:t>
            </a:r>
          </a:p>
          <a:p>
            <a:pPr algn="ctr">
              <a:lnSpc>
                <a:spcPts val="6991"/>
              </a:lnSpc>
            </a:pPr>
          </a:p>
          <a:p>
            <a:pPr algn="ctr">
              <a:lnSpc>
                <a:spcPts val="6991"/>
              </a:lnSpc>
            </a:pPr>
            <a:r>
              <a:rPr lang="en-US" sz="4993">
                <a:solidFill>
                  <a:srgbClr val="000000"/>
                </a:solidFill>
                <a:latin typeface="Cormorant Garamond Medium Bold"/>
              </a:rPr>
              <a:t>User can  view,edit</a:t>
            </a:r>
          </a:p>
          <a:p>
            <a:pPr algn="ctr">
              <a:lnSpc>
                <a:spcPts val="6991"/>
              </a:lnSpc>
            </a:pPr>
            <a:r>
              <a:rPr lang="en-US" sz="4993">
                <a:solidFill>
                  <a:srgbClr val="000000"/>
                </a:solidFill>
                <a:latin typeface="Cormorant Garamond Medium Bold"/>
              </a:rPr>
              <a:t>&amp; delete the Blog 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255823" y="9144000"/>
            <a:ext cx="10032177" cy="1004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06"/>
              </a:lnSpc>
            </a:pPr>
            <a:r>
              <a:rPr lang="en-US" sz="5861" u="sng">
                <a:solidFill>
                  <a:srgbClr val="000000"/>
                </a:solidFill>
                <a:latin typeface="Cormorant Garamond Medium"/>
              </a:rPr>
              <a:t>Full Blog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227416" y="9216390"/>
            <a:ext cx="2523751" cy="9319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28"/>
              </a:lnSpc>
            </a:pPr>
            <a:r>
              <a:rPr lang="en-US" sz="5449" u="sng">
                <a:solidFill>
                  <a:srgbClr val="000000"/>
                </a:solidFill>
                <a:latin typeface="Cormorant Garamond Medium"/>
              </a:rPr>
              <a:t>Edit Blog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r:embed="rId2"/>
          <a:srcRect l="8388" t="0" r="8388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6644857"/>
            <a:ext cx="8858124" cy="2990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7"/>
              </a:lnSpc>
            </a:pPr>
            <a:r>
              <a:rPr lang="en-US" sz="3398" u="sng">
                <a:solidFill>
                  <a:srgbClr val="000000"/>
                </a:solidFill>
                <a:latin typeface="Cormorant Garamond Medium Bold"/>
              </a:rPr>
              <a:t>Tech stack used:</a:t>
            </a:r>
          </a:p>
          <a:p>
            <a:pPr>
              <a:lnSpc>
                <a:spcPts val="4757"/>
              </a:lnSpc>
            </a:pPr>
            <a:r>
              <a:rPr lang="en-US" sz="3398">
                <a:solidFill>
                  <a:srgbClr val="000000"/>
                </a:solidFill>
                <a:latin typeface="Cormorant Garamond Medium Bold"/>
              </a:rPr>
              <a:t>Database:Mysql</a:t>
            </a:r>
          </a:p>
          <a:p>
            <a:pPr>
              <a:lnSpc>
                <a:spcPts val="4757"/>
              </a:lnSpc>
            </a:pPr>
            <a:r>
              <a:rPr lang="en-US" sz="3398">
                <a:solidFill>
                  <a:srgbClr val="000000"/>
                </a:solidFill>
                <a:latin typeface="Cormorant Garamond Medium Bold"/>
              </a:rPr>
              <a:t>backend: Node.js and Exoress (Framework)</a:t>
            </a:r>
          </a:p>
          <a:p>
            <a:pPr>
              <a:lnSpc>
                <a:spcPts val="4757"/>
              </a:lnSpc>
            </a:pPr>
            <a:r>
              <a:rPr lang="en-US" sz="3398">
                <a:solidFill>
                  <a:srgbClr val="000000"/>
                </a:solidFill>
                <a:latin typeface="Cormorant Garamond Medium Bold"/>
              </a:rPr>
              <a:t>Frontend: HTML,CSS,js,hbs (Template)</a:t>
            </a:r>
          </a:p>
          <a:p>
            <a:pPr>
              <a:lnSpc>
                <a:spcPts val="4757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DAEhtoYccvc</dc:identifier>
  <dcterms:modified xsi:type="dcterms:W3CDTF">2011-08-01T06:04:30Z</dcterms:modified>
  <cp:revision>1</cp:revision>
  <dc:title>Database Management Project for creating and sharing Bllogs</dc:title>
</cp:coreProperties>
</file>