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3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DFEA3-1484-6FFF-515F-E56180898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CE07C3-096D-A1B8-8371-3ACF87CE00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131CAA-3AC1-E198-D5CF-9CF11270D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5A5C-03ED-48E0-83A6-7E2249731532}" type="datetimeFigureOut">
              <a:rPr lang="en-PH" smtClean="0"/>
              <a:t>30/08/2023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60BA84-850F-0DD7-99E8-570B833B3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6F0DCE-8C7E-51E6-7CD3-5719072C9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7F33-3AAA-4B8D-BB2A-D1699B0C42CA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792574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19007-8970-0DD2-8C0C-813091D7F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8E4E6F-79D6-AE5E-6AC3-127C8FBBCA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3B02F6-1443-57AA-365D-EBAF4FAB6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5A5C-03ED-48E0-83A6-7E2249731532}" type="datetimeFigureOut">
              <a:rPr lang="en-PH" smtClean="0"/>
              <a:t>30/08/2023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9994B6-C4A7-5015-0F5F-9EDCCD951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AA5F31-7304-A990-B229-B5295A3CF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7F33-3AAA-4B8D-BB2A-D1699B0C42CA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345272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425886-F241-5E84-0D80-1AD5392750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E90978-ADA2-4E9F-165D-254271C302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68BCC-8A4F-7229-547F-E38BF49AF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5A5C-03ED-48E0-83A6-7E2249731532}" type="datetimeFigureOut">
              <a:rPr lang="en-PH" smtClean="0"/>
              <a:t>30/08/2023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D930E1-E4B7-CFCF-8E73-F62301814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D7403-BB2A-76A5-4849-7A0946D33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7F33-3AAA-4B8D-BB2A-D1699B0C42CA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991213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2986E-3096-CF0E-1804-19B0F09B8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548AE9-ADDA-5706-3509-41B6583CE1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74BE05-1604-EFDE-96B7-DB5F555D1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5A5C-03ED-48E0-83A6-7E2249731532}" type="datetimeFigureOut">
              <a:rPr lang="en-PH" smtClean="0"/>
              <a:t>30/08/2023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DF629B-1E20-68DA-5868-C1386E475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7F4C1E-8E83-BF89-36D5-28BCD5DE2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7F33-3AAA-4B8D-BB2A-D1699B0C42CA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80739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995C5-D9ED-802C-E42B-69B0C375B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EA4B8F-2C9D-C20A-41EE-2BD2145718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208F56-AB5E-EC0F-AC44-CB41501CD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5A5C-03ED-48E0-83A6-7E2249731532}" type="datetimeFigureOut">
              <a:rPr lang="en-PH" smtClean="0"/>
              <a:t>30/08/2023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98C141-31E5-9C9B-404E-0C9232B9A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AE0733-933D-8D21-BBA1-C195A8DA3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7F33-3AAA-4B8D-BB2A-D1699B0C42CA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636350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22971-0927-9590-90FD-E79A66A70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3F795B-0F91-09EE-9283-F8E9E9F9D1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CB21B5-E7EA-F76D-BC77-885F3F3C6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5C5F19-7F5F-EBB8-7A45-2E00441B8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5A5C-03ED-48E0-83A6-7E2249731532}" type="datetimeFigureOut">
              <a:rPr lang="en-PH" smtClean="0"/>
              <a:t>30/08/2023</a:t>
            </a:fld>
            <a:endParaRPr lang="en-P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69C148-CA16-662B-EA0D-712EF0108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C1842D-2994-A2A1-1504-2CDE5BB7E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7F33-3AAA-4B8D-BB2A-D1699B0C42CA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817189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DC636-E600-A8F9-C3D1-8D261562A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41248E-9C50-5789-B74F-93FC4A86F7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7872EA-1989-F15C-E302-F2B39FA0F8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203D40-78D0-87E1-38A1-DB6C04CA76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07A13C-A74E-5842-7B65-7BA82B5EAC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F5CF7D-F69E-AE60-075F-568FC0A3D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5A5C-03ED-48E0-83A6-7E2249731532}" type="datetimeFigureOut">
              <a:rPr lang="en-PH" smtClean="0"/>
              <a:t>30/08/2023</a:t>
            </a:fld>
            <a:endParaRPr lang="en-P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191462-B447-519D-66DB-BF4E297BB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25F7C7-1830-143F-7DDB-A96D28DA8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7F33-3AAA-4B8D-BB2A-D1699B0C42CA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165826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F4410-9782-4BA3-682A-AE1878BFC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58BF40-5796-5731-C9D0-E8F3CF57D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5A5C-03ED-48E0-83A6-7E2249731532}" type="datetimeFigureOut">
              <a:rPr lang="en-PH" smtClean="0"/>
              <a:t>30/08/2023</a:t>
            </a:fld>
            <a:endParaRPr lang="en-P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C05291-C988-E5C2-C128-4C3AC9F19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123507-937D-414B-CC00-939553005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7F33-3AAA-4B8D-BB2A-D1699B0C42CA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9942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C504B0-78AA-59D7-78EC-090069281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5A5C-03ED-48E0-83A6-7E2249731532}" type="datetimeFigureOut">
              <a:rPr lang="en-PH" smtClean="0"/>
              <a:t>30/08/2023</a:t>
            </a:fld>
            <a:endParaRPr lang="en-P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85BD2D-83B6-DC6C-041A-0E8F91895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048F5-5174-CF2C-A685-988588F2C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7F33-3AAA-4B8D-BB2A-D1699B0C42CA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431234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2E47B-D3A7-BA84-D9A3-5495ABB73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6314D-EB7D-C322-5BA2-E1687DB48E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8EF1CA-516B-56A6-90B5-6551A73BED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44843D-6269-8696-FB51-48FB66805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5A5C-03ED-48E0-83A6-7E2249731532}" type="datetimeFigureOut">
              <a:rPr lang="en-PH" smtClean="0"/>
              <a:t>30/08/2023</a:t>
            </a:fld>
            <a:endParaRPr lang="en-P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B1C5DB-91EC-F73A-C010-240B6580F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46D305-0A99-229B-17D0-4DA75AA10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7F33-3AAA-4B8D-BB2A-D1699B0C42CA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791293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56466-D004-35F6-61B0-C7CAFFD00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D38A80-D5DC-1C58-764B-A95C83EE9C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6300E3-9C44-AA30-84DE-6458598DB9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F28700-3E2B-CE18-E687-E1431CF5C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5A5C-03ED-48E0-83A6-7E2249731532}" type="datetimeFigureOut">
              <a:rPr lang="en-PH" smtClean="0"/>
              <a:t>30/08/2023</a:t>
            </a:fld>
            <a:endParaRPr lang="en-P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BC4056-E596-F315-38B7-0614EB7C3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FFD278-1458-B392-AFFC-5263F2AD7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7F33-3AAA-4B8D-BB2A-D1699B0C42CA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165772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6F39A8-EC3A-55D4-7BC1-2DEB97F70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A074CC-FAC0-72B2-9173-6DF8407691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C45C98-74F8-2CBF-AEE1-C05E0A0397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25A5C-03ED-48E0-83A6-7E2249731532}" type="datetimeFigureOut">
              <a:rPr lang="en-PH" smtClean="0"/>
              <a:t>30/08/2023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4DB9DB-EF50-50D0-9B49-DE75A63E86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40BEC9-3D39-0F29-A03C-8A8B544B8F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C7F33-3AAA-4B8D-BB2A-D1699B0C42CA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23567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274A476-7D6C-01A2-9C76-2CC7BACAD24A}"/>
              </a:ext>
            </a:extLst>
          </p:cNvPr>
          <p:cNvSpPr/>
          <p:nvPr/>
        </p:nvSpPr>
        <p:spPr>
          <a:xfrm>
            <a:off x="628650" y="677636"/>
            <a:ext cx="2808514" cy="567417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End Device</a:t>
            </a:r>
            <a:endParaRPr lang="en-PH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D535E6-9D55-4C06-0115-29E4CD72F98B}"/>
              </a:ext>
            </a:extLst>
          </p:cNvPr>
          <p:cNvSpPr/>
          <p:nvPr/>
        </p:nvSpPr>
        <p:spPr>
          <a:xfrm>
            <a:off x="1004207" y="1118507"/>
            <a:ext cx="2106386" cy="1004207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Cellular</a:t>
            </a:r>
            <a:endParaRPr lang="en-PH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8961C4-DBDD-F92C-0ABF-C7317264655E}"/>
              </a:ext>
            </a:extLst>
          </p:cNvPr>
          <p:cNvSpPr/>
          <p:nvPr/>
        </p:nvSpPr>
        <p:spPr>
          <a:xfrm>
            <a:off x="979714" y="4920343"/>
            <a:ext cx="2106386" cy="1004207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LoRaWAN</a:t>
            </a:r>
            <a:endParaRPr lang="en-PH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1A3DB7E-874B-742E-16E4-7EDB7C35A06C}"/>
              </a:ext>
            </a:extLst>
          </p:cNvPr>
          <p:cNvSpPr/>
          <p:nvPr/>
        </p:nvSpPr>
        <p:spPr>
          <a:xfrm>
            <a:off x="4381500" y="1118506"/>
            <a:ext cx="2106386" cy="1004207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Blues</a:t>
            </a:r>
            <a:br>
              <a:rPr lang="en-US" dirty="0"/>
            </a:br>
            <a:r>
              <a:rPr lang="en-US" dirty="0"/>
              <a:t>NoteHub.IO</a:t>
            </a:r>
            <a:endParaRPr lang="en-PH" dirty="0"/>
          </a:p>
        </p:txBody>
      </p:sp>
      <p:cxnSp>
        <p:nvCxnSpPr>
          <p:cNvPr id="10" name="Connector: Curved 9">
            <a:extLst>
              <a:ext uri="{FF2B5EF4-FFF2-40B4-BE49-F238E27FC236}">
                <a16:creationId xmlns:a16="http://schemas.microsoft.com/office/drawing/2014/main" id="{EB3ED3D5-9DD7-857C-6F9D-514C5CCE4184}"/>
              </a:ext>
            </a:extLst>
          </p:cNvPr>
          <p:cNvCxnSpPr>
            <a:cxnSpLocks/>
            <a:stCxn id="5" idx="3"/>
            <a:endCxn id="8" idx="1"/>
          </p:cNvCxnSpPr>
          <p:nvPr/>
        </p:nvCxnSpPr>
        <p:spPr>
          <a:xfrm flipV="1">
            <a:off x="3110593" y="1620610"/>
            <a:ext cx="1270907" cy="1"/>
          </a:xfrm>
          <a:prstGeom prst="curvedConnector3">
            <a:avLst/>
          </a:prstGeom>
          <a:ln w="762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8103132C-23C2-F161-E1F8-C89B87FA005D}"/>
              </a:ext>
            </a:extLst>
          </p:cNvPr>
          <p:cNvSpPr/>
          <p:nvPr/>
        </p:nvSpPr>
        <p:spPr>
          <a:xfrm>
            <a:off x="4381500" y="4920342"/>
            <a:ext cx="2106386" cy="1004207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Chirpstack</a:t>
            </a:r>
            <a:r>
              <a:rPr lang="en-US" dirty="0"/>
              <a:t> LNS</a:t>
            </a:r>
            <a:endParaRPr lang="en-PH" dirty="0"/>
          </a:p>
        </p:txBody>
      </p:sp>
      <p:cxnSp>
        <p:nvCxnSpPr>
          <p:cNvPr id="13" name="Connector: Curved 12">
            <a:extLst>
              <a:ext uri="{FF2B5EF4-FFF2-40B4-BE49-F238E27FC236}">
                <a16:creationId xmlns:a16="http://schemas.microsoft.com/office/drawing/2014/main" id="{F2CC629D-08D2-BA5F-37AC-E984673EC9AE}"/>
              </a:ext>
            </a:extLst>
          </p:cNvPr>
          <p:cNvCxnSpPr>
            <a:cxnSpLocks/>
            <a:stCxn id="6" idx="3"/>
            <a:endCxn id="12" idx="1"/>
          </p:cNvCxnSpPr>
          <p:nvPr/>
        </p:nvCxnSpPr>
        <p:spPr>
          <a:xfrm flipV="1">
            <a:off x="3086100" y="5422446"/>
            <a:ext cx="1295400" cy="1"/>
          </a:xfrm>
          <a:prstGeom prst="curvedConnector3">
            <a:avLst>
              <a:gd name="adj1" fmla="val 50000"/>
            </a:avLst>
          </a:prstGeom>
          <a:ln w="76200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28275C3B-4E5D-3298-3300-90919B065067}"/>
              </a:ext>
            </a:extLst>
          </p:cNvPr>
          <p:cNvSpPr/>
          <p:nvPr/>
        </p:nvSpPr>
        <p:spPr>
          <a:xfrm>
            <a:off x="8006443" y="3224752"/>
            <a:ext cx="1294039" cy="57994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DataCake</a:t>
            </a:r>
            <a:br>
              <a:rPr lang="en-US" dirty="0"/>
            </a:br>
            <a:r>
              <a:rPr lang="en-US" dirty="0"/>
              <a:t>Webhook</a:t>
            </a:r>
            <a:endParaRPr lang="en-PH" dirty="0"/>
          </a:p>
        </p:txBody>
      </p:sp>
      <p:cxnSp>
        <p:nvCxnSpPr>
          <p:cNvPr id="22" name="Connector: Curved 21">
            <a:extLst>
              <a:ext uri="{FF2B5EF4-FFF2-40B4-BE49-F238E27FC236}">
                <a16:creationId xmlns:a16="http://schemas.microsoft.com/office/drawing/2014/main" id="{977564B2-D35D-02CB-AC5A-F9C5D961313D}"/>
              </a:ext>
            </a:extLst>
          </p:cNvPr>
          <p:cNvCxnSpPr>
            <a:cxnSpLocks/>
            <a:stCxn id="8" idx="3"/>
            <a:endCxn id="19" idx="1"/>
          </p:cNvCxnSpPr>
          <p:nvPr/>
        </p:nvCxnSpPr>
        <p:spPr>
          <a:xfrm>
            <a:off x="6487886" y="1620610"/>
            <a:ext cx="1518557" cy="1894115"/>
          </a:xfrm>
          <a:prstGeom prst="curvedConnector3">
            <a:avLst>
              <a:gd name="adj1" fmla="val 50000"/>
            </a:avLst>
          </a:prstGeom>
          <a:ln w="762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5" name="Connector: Curved 24">
            <a:extLst>
              <a:ext uri="{FF2B5EF4-FFF2-40B4-BE49-F238E27FC236}">
                <a16:creationId xmlns:a16="http://schemas.microsoft.com/office/drawing/2014/main" id="{8C906CD6-DD71-BE66-FF5B-D839844CCDA2}"/>
              </a:ext>
            </a:extLst>
          </p:cNvPr>
          <p:cNvCxnSpPr>
            <a:cxnSpLocks/>
            <a:stCxn id="12" idx="3"/>
            <a:endCxn id="19" idx="1"/>
          </p:cNvCxnSpPr>
          <p:nvPr/>
        </p:nvCxnSpPr>
        <p:spPr>
          <a:xfrm flipV="1">
            <a:off x="6487886" y="3514725"/>
            <a:ext cx="1518557" cy="1907721"/>
          </a:xfrm>
          <a:prstGeom prst="curvedConnector3">
            <a:avLst>
              <a:gd name="adj1" fmla="val 50000"/>
            </a:avLst>
          </a:prstGeom>
          <a:ln w="76200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433CD43-EFFE-B2B0-63CF-80C82EA3B268}"/>
              </a:ext>
            </a:extLst>
          </p:cNvPr>
          <p:cNvSpPr txBox="1"/>
          <p:nvPr/>
        </p:nvSpPr>
        <p:spPr>
          <a:xfrm>
            <a:off x="4225018" y="3343275"/>
            <a:ext cx="2528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Same </a:t>
            </a:r>
            <a:r>
              <a:rPr lang="en-US" dirty="0" err="1"/>
              <a:t>DataCake</a:t>
            </a:r>
            <a:r>
              <a:rPr lang="en-US" dirty="0"/>
              <a:t> API URL</a:t>
            </a:r>
            <a:endParaRPr lang="en-PH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D9508AD-DEFF-D067-2319-43BEFFAC9F84}"/>
              </a:ext>
            </a:extLst>
          </p:cNvPr>
          <p:cNvSpPr txBox="1"/>
          <p:nvPr/>
        </p:nvSpPr>
        <p:spPr>
          <a:xfrm>
            <a:off x="6781801" y="903455"/>
            <a:ext cx="106952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Payload in JSON format with Blues.IO </a:t>
            </a:r>
            <a:r>
              <a:rPr lang="en-PH" b="1" dirty="0"/>
              <a:t>Device UID</a:t>
            </a:r>
            <a:endParaRPr lang="en-PH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FAD00B6-DD6C-6693-FF74-778C6D8A3D83}"/>
              </a:ext>
            </a:extLst>
          </p:cNvPr>
          <p:cNvSpPr txBox="1"/>
          <p:nvPr/>
        </p:nvSpPr>
        <p:spPr>
          <a:xfrm>
            <a:off x="6712404" y="3910004"/>
            <a:ext cx="12940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Payload in JSON format </a:t>
            </a:r>
          </a:p>
          <a:p>
            <a:r>
              <a:rPr lang="en-US" dirty="0"/>
              <a:t>With LoRaWAN</a:t>
            </a:r>
          </a:p>
          <a:p>
            <a:r>
              <a:rPr lang="en-US" dirty="0"/>
              <a:t>DevEUI</a:t>
            </a:r>
            <a:endParaRPr lang="en-PH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5C3B27E-4800-E817-06BA-33B358D1F459}"/>
              </a:ext>
            </a:extLst>
          </p:cNvPr>
          <p:cNvSpPr/>
          <p:nvPr/>
        </p:nvSpPr>
        <p:spPr>
          <a:xfrm>
            <a:off x="10269311" y="677635"/>
            <a:ext cx="1294039" cy="567417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DataCake</a:t>
            </a:r>
            <a:br>
              <a:rPr lang="en-US" dirty="0"/>
            </a:br>
            <a:r>
              <a:rPr lang="en-US" dirty="0"/>
              <a:t>API Device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Device ID == Blues.IO </a:t>
            </a:r>
            <a:r>
              <a:rPr lang="en-PH" b="1" dirty="0"/>
              <a:t>Device UID</a:t>
            </a:r>
          </a:p>
          <a:p>
            <a:pPr algn="ctr"/>
            <a:endParaRPr lang="en-PH" dirty="0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CC62C7C-A46D-5D4C-B1FA-EE4663470144}"/>
              </a:ext>
            </a:extLst>
          </p:cNvPr>
          <p:cNvCxnSpPr>
            <a:stCxn id="19" idx="3"/>
          </p:cNvCxnSpPr>
          <p:nvPr/>
        </p:nvCxnSpPr>
        <p:spPr>
          <a:xfrm flipV="1">
            <a:off x="9300482" y="2669721"/>
            <a:ext cx="968829" cy="845004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ADDDCCB3-6302-BD1F-A7A1-5B095AFCA1F4}"/>
              </a:ext>
            </a:extLst>
          </p:cNvPr>
          <p:cNvCxnSpPr>
            <a:cxnSpLocks/>
            <a:stCxn id="19" idx="3"/>
          </p:cNvCxnSpPr>
          <p:nvPr/>
        </p:nvCxnSpPr>
        <p:spPr>
          <a:xfrm>
            <a:off x="9300482" y="3514725"/>
            <a:ext cx="968829" cy="681718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0E817C3-130A-FEF6-A88F-316D4B1B1BEE}"/>
              </a:ext>
            </a:extLst>
          </p:cNvPr>
          <p:cNvCxnSpPr/>
          <p:nvPr/>
        </p:nvCxnSpPr>
        <p:spPr>
          <a:xfrm flipH="1">
            <a:off x="9405257" y="3624943"/>
            <a:ext cx="628650" cy="391886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549F24FB-3A12-52D5-4AA7-6493E436AAAC}"/>
              </a:ext>
            </a:extLst>
          </p:cNvPr>
          <p:cNvCxnSpPr>
            <a:cxnSpLocks/>
          </p:cNvCxnSpPr>
          <p:nvPr/>
        </p:nvCxnSpPr>
        <p:spPr>
          <a:xfrm>
            <a:off x="9557657" y="3514725"/>
            <a:ext cx="337457" cy="624568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0FD39C75-A128-26F1-7940-D4A924E4494B}"/>
              </a:ext>
            </a:extLst>
          </p:cNvPr>
          <p:cNvCxnSpPr>
            <a:stCxn id="28" idx="3"/>
          </p:cNvCxnSpPr>
          <p:nvPr/>
        </p:nvCxnSpPr>
        <p:spPr>
          <a:xfrm flipV="1">
            <a:off x="6753225" y="3012621"/>
            <a:ext cx="493939" cy="5153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CD45C9E3-CFAF-6E35-845D-56E0F49AE963}"/>
              </a:ext>
            </a:extLst>
          </p:cNvPr>
          <p:cNvCxnSpPr>
            <a:stCxn id="28" idx="3"/>
          </p:cNvCxnSpPr>
          <p:nvPr/>
        </p:nvCxnSpPr>
        <p:spPr>
          <a:xfrm>
            <a:off x="6753225" y="3527941"/>
            <a:ext cx="493939" cy="2929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1287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274A476-7D6C-01A2-9C76-2CC7BACAD24A}"/>
              </a:ext>
            </a:extLst>
          </p:cNvPr>
          <p:cNvSpPr/>
          <p:nvPr/>
        </p:nvSpPr>
        <p:spPr>
          <a:xfrm>
            <a:off x="628650" y="677636"/>
            <a:ext cx="2808514" cy="567417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End Device</a:t>
            </a:r>
            <a:endParaRPr lang="en-PH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D535E6-9D55-4C06-0115-29E4CD72F98B}"/>
              </a:ext>
            </a:extLst>
          </p:cNvPr>
          <p:cNvSpPr/>
          <p:nvPr/>
        </p:nvSpPr>
        <p:spPr>
          <a:xfrm>
            <a:off x="1004207" y="1118507"/>
            <a:ext cx="2106386" cy="1004207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Cellular</a:t>
            </a:r>
            <a:endParaRPr lang="en-PH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8961C4-DBDD-F92C-0ABF-C7317264655E}"/>
              </a:ext>
            </a:extLst>
          </p:cNvPr>
          <p:cNvSpPr/>
          <p:nvPr/>
        </p:nvSpPr>
        <p:spPr>
          <a:xfrm>
            <a:off x="979714" y="4920343"/>
            <a:ext cx="2106386" cy="1004207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LoRaWAN</a:t>
            </a:r>
            <a:endParaRPr lang="en-PH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1A3DB7E-874B-742E-16E4-7EDB7C35A06C}"/>
              </a:ext>
            </a:extLst>
          </p:cNvPr>
          <p:cNvSpPr/>
          <p:nvPr/>
        </p:nvSpPr>
        <p:spPr>
          <a:xfrm>
            <a:off x="4381500" y="1118506"/>
            <a:ext cx="2106386" cy="1004207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Blues</a:t>
            </a:r>
            <a:br>
              <a:rPr lang="en-US" dirty="0"/>
            </a:br>
            <a:r>
              <a:rPr lang="en-US" dirty="0"/>
              <a:t>NoteHub.IO</a:t>
            </a:r>
            <a:endParaRPr lang="en-PH" dirty="0"/>
          </a:p>
        </p:txBody>
      </p:sp>
      <p:cxnSp>
        <p:nvCxnSpPr>
          <p:cNvPr id="10" name="Connector: Curved 9">
            <a:extLst>
              <a:ext uri="{FF2B5EF4-FFF2-40B4-BE49-F238E27FC236}">
                <a16:creationId xmlns:a16="http://schemas.microsoft.com/office/drawing/2014/main" id="{EB3ED3D5-9DD7-857C-6F9D-514C5CCE4184}"/>
              </a:ext>
            </a:extLst>
          </p:cNvPr>
          <p:cNvCxnSpPr>
            <a:cxnSpLocks/>
            <a:stCxn id="5" idx="3"/>
            <a:endCxn id="8" idx="1"/>
          </p:cNvCxnSpPr>
          <p:nvPr/>
        </p:nvCxnSpPr>
        <p:spPr>
          <a:xfrm flipV="1">
            <a:off x="3110593" y="1620610"/>
            <a:ext cx="1270907" cy="1"/>
          </a:xfrm>
          <a:prstGeom prst="curvedConnector3">
            <a:avLst/>
          </a:prstGeom>
          <a:ln w="762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8103132C-23C2-F161-E1F8-C89B87FA005D}"/>
              </a:ext>
            </a:extLst>
          </p:cNvPr>
          <p:cNvSpPr/>
          <p:nvPr/>
        </p:nvSpPr>
        <p:spPr>
          <a:xfrm>
            <a:off x="4381500" y="4920342"/>
            <a:ext cx="2106386" cy="1004207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Chirpstack</a:t>
            </a:r>
            <a:r>
              <a:rPr lang="en-US" dirty="0"/>
              <a:t> LNS</a:t>
            </a:r>
            <a:endParaRPr lang="en-PH" dirty="0"/>
          </a:p>
        </p:txBody>
      </p:sp>
      <p:cxnSp>
        <p:nvCxnSpPr>
          <p:cNvPr id="13" name="Connector: Curved 12">
            <a:extLst>
              <a:ext uri="{FF2B5EF4-FFF2-40B4-BE49-F238E27FC236}">
                <a16:creationId xmlns:a16="http://schemas.microsoft.com/office/drawing/2014/main" id="{F2CC629D-08D2-BA5F-37AC-E984673EC9AE}"/>
              </a:ext>
            </a:extLst>
          </p:cNvPr>
          <p:cNvCxnSpPr>
            <a:cxnSpLocks/>
            <a:stCxn id="6" idx="3"/>
            <a:endCxn id="12" idx="1"/>
          </p:cNvCxnSpPr>
          <p:nvPr/>
        </p:nvCxnSpPr>
        <p:spPr>
          <a:xfrm flipV="1">
            <a:off x="3086100" y="5422446"/>
            <a:ext cx="1295400" cy="1"/>
          </a:xfrm>
          <a:prstGeom prst="curvedConnector3">
            <a:avLst>
              <a:gd name="adj1" fmla="val 50000"/>
            </a:avLst>
          </a:prstGeom>
          <a:ln w="76200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28275C3B-4E5D-3298-3300-90919B065067}"/>
              </a:ext>
            </a:extLst>
          </p:cNvPr>
          <p:cNvSpPr/>
          <p:nvPr/>
        </p:nvSpPr>
        <p:spPr>
          <a:xfrm>
            <a:off x="8006443" y="3224752"/>
            <a:ext cx="1294039" cy="57994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DataCake</a:t>
            </a:r>
            <a:br>
              <a:rPr lang="en-US" dirty="0"/>
            </a:br>
            <a:r>
              <a:rPr lang="en-US" dirty="0"/>
              <a:t>Webhook</a:t>
            </a:r>
            <a:endParaRPr lang="en-PH" dirty="0"/>
          </a:p>
        </p:txBody>
      </p:sp>
      <p:cxnSp>
        <p:nvCxnSpPr>
          <p:cNvPr id="22" name="Connector: Curved 21">
            <a:extLst>
              <a:ext uri="{FF2B5EF4-FFF2-40B4-BE49-F238E27FC236}">
                <a16:creationId xmlns:a16="http://schemas.microsoft.com/office/drawing/2014/main" id="{977564B2-D35D-02CB-AC5A-F9C5D961313D}"/>
              </a:ext>
            </a:extLst>
          </p:cNvPr>
          <p:cNvCxnSpPr>
            <a:cxnSpLocks/>
            <a:stCxn id="8" idx="3"/>
            <a:endCxn id="19" idx="1"/>
          </p:cNvCxnSpPr>
          <p:nvPr/>
        </p:nvCxnSpPr>
        <p:spPr>
          <a:xfrm>
            <a:off x="6487886" y="1620610"/>
            <a:ext cx="1518557" cy="1894115"/>
          </a:xfrm>
          <a:prstGeom prst="curvedConnector3">
            <a:avLst>
              <a:gd name="adj1" fmla="val 50000"/>
            </a:avLst>
          </a:prstGeom>
          <a:ln w="762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5" name="Connector: Curved 24">
            <a:extLst>
              <a:ext uri="{FF2B5EF4-FFF2-40B4-BE49-F238E27FC236}">
                <a16:creationId xmlns:a16="http://schemas.microsoft.com/office/drawing/2014/main" id="{8C906CD6-DD71-BE66-FF5B-D839844CCDA2}"/>
              </a:ext>
            </a:extLst>
          </p:cNvPr>
          <p:cNvCxnSpPr>
            <a:cxnSpLocks/>
            <a:stCxn id="12" idx="3"/>
            <a:endCxn id="19" idx="1"/>
          </p:cNvCxnSpPr>
          <p:nvPr/>
        </p:nvCxnSpPr>
        <p:spPr>
          <a:xfrm flipV="1">
            <a:off x="6487886" y="3514725"/>
            <a:ext cx="1518557" cy="1907721"/>
          </a:xfrm>
          <a:prstGeom prst="curvedConnector3">
            <a:avLst>
              <a:gd name="adj1" fmla="val 50000"/>
            </a:avLst>
          </a:prstGeom>
          <a:ln w="76200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433CD43-EFFE-B2B0-63CF-80C82EA3B268}"/>
              </a:ext>
            </a:extLst>
          </p:cNvPr>
          <p:cNvSpPr txBox="1"/>
          <p:nvPr/>
        </p:nvSpPr>
        <p:spPr>
          <a:xfrm>
            <a:off x="4782911" y="3316843"/>
            <a:ext cx="1694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Same </a:t>
            </a:r>
            <a:r>
              <a:rPr lang="en-US" dirty="0" err="1"/>
              <a:t>DataCake</a:t>
            </a:r>
            <a:r>
              <a:rPr lang="en-US" dirty="0"/>
              <a:t> LoRaWAN URL</a:t>
            </a:r>
            <a:endParaRPr lang="en-PH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D9508AD-DEFF-D067-2319-43BEFFAC9F84}"/>
              </a:ext>
            </a:extLst>
          </p:cNvPr>
          <p:cNvSpPr txBox="1"/>
          <p:nvPr/>
        </p:nvSpPr>
        <p:spPr>
          <a:xfrm>
            <a:off x="6781801" y="506415"/>
            <a:ext cx="15988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Payload in JSON format, changed with </a:t>
            </a:r>
            <a:r>
              <a:rPr lang="en-US" b="1" dirty="0" err="1">
                <a:solidFill>
                  <a:srgbClr val="FF0000"/>
                </a:solidFill>
              </a:rPr>
              <a:t>JSONata</a:t>
            </a:r>
            <a:r>
              <a:rPr lang="en-US" b="1" dirty="0">
                <a:solidFill>
                  <a:srgbClr val="FF0000"/>
                </a:solidFill>
              </a:rPr>
              <a:t> function to look same as a LoRaWAN payload</a:t>
            </a:r>
            <a:endParaRPr lang="en-PH" b="1" dirty="0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FAD00B6-DD6C-6693-FF74-778C6D8A3D83}"/>
              </a:ext>
            </a:extLst>
          </p:cNvPr>
          <p:cNvSpPr txBox="1"/>
          <p:nvPr/>
        </p:nvSpPr>
        <p:spPr>
          <a:xfrm>
            <a:off x="6712404" y="3910004"/>
            <a:ext cx="12940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Payload in JSON format </a:t>
            </a:r>
          </a:p>
          <a:p>
            <a:r>
              <a:rPr lang="en-US" dirty="0"/>
              <a:t>With LoRaWAN</a:t>
            </a:r>
          </a:p>
          <a:p>
            <a:r>
              <a:rPr lang="en-US" dirty="0"/>
              <a:t>DevEUI</a:t>
            </a:r>
            <a:endParaRPr lang="en-PH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5C3B27E-4800-E817-06BA-33B358D1F459}"/>
              </a:ext>
            </a:extLst>
          </p:cNvPr>
          <p:cNvSpPr/>
          <p:nvPr/>
        </p:nvSpPr>
        <p:spPr>
          <a:xfrm>
            <a:off x="10269311" y="677635"/>
            <a:ext cx="1294039" cy="567417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DataCake</a:t>
            </a:r>
            <a:br>
              <a:rPr lang="en-US" dirty="0"/>
            </a:br>
            <a:r>
              <a:rPr lang="en-US" dirty="0"/>
              <a:t>LoRaWAN Device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Device ID == LoRaWAN DevEUI</a:t>
            </a:r>
            <a:endParaRPr lang="en-PH" b="1" dirty="0"/>
          </a:p>
          <a:p>
            <a:pPr algn="ctr"/>
            <a:endParaRPr lang="en-PH" dirty="0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CC62C7C-A46D-5D4C-B1FA-EE4663470144}"/>
              </a:ext>
            </a:extLst>
          </p:cNvPr>
          <p:cNvCxnSpPr>
            <a:stCxn id="19" idx="3"/>
          </p:cNvCxnSpPr>
          <p:nvPr/>
        </p:nvCxnSpPr>
        <p:spPr>
          <a:xfrm flipV="1">
            <a:off x="9300482" y="2669721"/>
            <a:ext cx="968829" cy="845004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ADDDCCB3-6302-BD1F-A7A1-5B095AFCA1F4}"/>
              </a:ext>
            </a:extLst>
          </p:cNvPr>
          <p:cNvCxnSpPr>
            <a:cxnSpLocks/>
            <a:stCxn id="19" idx="3"/>
          </p:cNvCxnSpPr>
          <p:nvPr/>
        </p:nvCxnSpPr>
        <p:spPr>
          <a:xfrm>
            <a:off x="9300482" y="3514725"/>
            <a:ext cx="968829" cy="681718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0FD39C75-A128-26F1-7940-D4A924E4494B}"/>
              </a:ext>
            </a:extLst>
          </p:cNvPr>
          <p:cNvCxnSpPr>
            <a:cxnSpLocks/>
            <a:stCxn id="28" idx="3"/>
          </p:cNvCxnSpPr>
          <p:nvPr/>
        </p:nvCxnSpPr>
        <p:spPr>
          <a:xfrm flipV="1">
            <a:off x="6477000" y="3183835"/>
            <a:ext cx="736827" cy="4561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CD45C9E3-CFAF-6E35-845D-56E0F49AE963}"/>
              </a:ext>
            </a:extLst>
          </p:cNvPr>
          <p:cNvCxnSpPr>
            <a:cxnSpLocks/>
            <a:stCxn id="28" idx="3"/>
          </p:cNvCxnSpPr>
          <p:nvPr/>
        </p:nvCxnSpPr>
        <p:spPr>
          <a:xfrm>
            <a:off x="6477000" y="3640009"/>
            <a:ext cx="934811" cy="1053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8964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97</Words>
  <Application>Microsoft Office PowerPoint</Application>
  <PresentationFormat>Widescreen</PresentationFormat>
  <Paragraphs>28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Bernd Giesecke</dc:creator>
  <cp:lastModifiedBy>Bernd Giesecke</cp:lastModifiedBy>
  <cp:revision>1</cp:revision>
  <dcterms:created xsi:type="dcterms:W3CDTF">2023-08-30T07:25:12Z</dcterms:created>
  <dcterms:modified xsi:type="dcterms:W3CDTF">2023-08-30T08:12:11Z</dcterms:modified>
</cp:coreProperties>
</file>