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>
        <p:scale>
          <a:sx n="66" d="100"/>
          <a:sy n="66" d="100"/>
        </p:scale>
        <p:origin x="77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0A63-2F3C-4B2F-B9A5-413F2004F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81438F-199B-4FF2-A69E-89EA085DF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9AD7B-7A69-4C7B-B93E-AC8B83C0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000B7-DD4B-4ADB-98A0-F6AFA30F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58D8A-ECE4-4550-8EB3-9A233222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8361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ADCCE-D912-4EC3-9BF4-5D6DD72E0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1BCB7A-A475-432A-8530-E3B333010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56845-44AD-42A6-BE3A-FAD19CAAD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AF0E8-B2F9-43F2-BF64-9CFFE86FC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17CEE-A2B7-43C3-8C3C-AC9A5694E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9566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44407F-C6A7-4395-936F-94C0D29450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108A3-0BDE-4304-9C30-42ED1FC8F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C70F1-E979-4612-A778-9E906C184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9D6E3-3AF9-4FE2-A657-9C870D082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2C89C-4B46-4A33-BEB8-EE5A979BF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9465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AA60E-7EC6-4FE7-8D34-F69CB847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6C308-E05B-4A53-99CC-E5AB657EB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A4F55-CEFD-4A0C-A457-384180706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E6BF0-4F0A-4E6F-B8A4-D69DCEE6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A4165-C43A-4258-BC7C-7BD1A1D4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1148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10AAE-1DA3-489C-9309-55A551D18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ACC4D-7413-44A9-8BF4-6ED7CC1E8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896DE-8687-4FF1-88AE-F667A3EB9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EE641-C21E-41AD-A81E-480EE4BEE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F4325-4F6D-4102-9DF8-2E22F8139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7618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8686E-2FEE-4DAB-93BC-331F9C697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9ED1F-F25E-49BB-A66B-3534DECF0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AC1086-6DC4-4F0B-932C-4938C01328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919395-740E-4085-BF05-1B21EA46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D3D6B-7059-414F-826D-354AA720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CB7DD-E3D0-44D5-A000-A36AEF92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1845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C53DB-71FA-4079-9CFB-A52B6863F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F4C9C-29B7-4D46-9180-ECE925D12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9602A-51EF-49BA-A0E1-327F1C08A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F9F30-C1D3-4815-BF5C-318D7D2E8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AE568E-9C29-463C-B12B-E5A15E32CB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0F9817-5F5A-46CB-9F0B-DFD2596AE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0242F-DE9B-4D3D-AF88-F2FB08065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F8ADD5-7B62-4991-B0ED-4D4369532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71278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A3189-D5FF-4B74-9B6C-D2D17F7C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38A7F0-300A-4BAE-8C0C-127F602F0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0544C-A91E-4499-B311-CCE06E82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98BE5-F028-4405-B9E9-1F692227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0131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F1C2A-CBDB-475D-A146-182C19575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64B17-7B15-4307-B34E-BEAF7B63C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E8E32-4C59-43E1-88AF-E05D452E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8819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1A751-9756-45D5-8772-C2E32F5B7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CBF5E-3CBB-4499-9AA4-B6BE2D5E0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91C30-CE42-4BBC-8E6F-6A1F58D6D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248D3-1CF1-4362-B304-C03F4A15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67082-D95C-4FE2-90B9-61D2726E8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F4D38-18D4-40BC-81AA-4846D3DC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4269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FF6DD-E6E0-4F11-9524-0490B8A86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09E509-AB39-443B-A9D6-12B21680C7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C3497A-DC8A-433A-A1D4-4E1F9EEC2D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51C67-45C4-4BC3-A525-323D0A48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72B14-9C28-49CA-AE83-B360E4FA6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61F458-10CE-490E-850A-873A16E6D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7493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07F084-92B7-45DB-8AFF-831812CAA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38C913-7B4C-4AD1-BDE3-C26CACCDD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29A69-53B2-4545-978C-13352B5CB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1F2AB-5CFE-4B03-B5A0-F53D623225EA}" type="datetimeFigureOut">
              <a:rPr lang="en-PH" smtClean="0"/>
              <a:t>10/09/2021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E6D7E-2151-450F-9317-600BCBA86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D8A4C-801D-41E2-9BDE-F441ADCFE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7621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9E824E-3EF7-4441-BF67-CAD8CE4080D1}"/>
              </a:ext>
            </a:extLst>
          </p:cNvPr>
          <p:cNvSpPr txBox="1"/>
          <p:nvPr/>
        </p:nvSpPr>
        <p:spPr>
          <a:xfrm>
            <a:off x="8267538" y="330530"/>
            <a:ext cx="233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dirty="0"/>
              <a:t>Application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554FB5-9AF9-4269-ACDB-6376CF61DDCC}"/>
              </a:ext>
            </a:extLst>
          </p:cNvPr>
          <p:cNvSpPr/>
          <p:nvPr/>
        </p:nvSpPr>
        <p:spPr>
          <a:xfrm>
            <a:off x="1804390" y="903305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Arduino setup()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0E1BEF-02D0-4E7E-94D1-5DABEECA036D}"/>
              </a:ext>
            </a:extLst>
          </p:cNvPr>
          <p:cNvSpPr txBox="1"/>
          <p:nvPr/>
        </p:nvSpPr>
        <p:spPr>
          <a:xfrm>
            <a:off x="1817091" y="330530"/>
            <a:ext cx="235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dirty="0"/>
              <a:t>API stuff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F5659-E65B-4841-AD59-5BAF155F5B74}"/>
              </a:ext>
            </a:extLst>
          </p:cNvPr>
          <p:cNvSpPr/>
          <p:nvPr/>
        </p:nvSpPr>
        <p:spPr>
          <a:xfrm>
            <a:off x="1804390" y="1827912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Arduino loop()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CB7E88-F73F-4B23-9E53-F85C4CBBC523}"/>
              </a:ext>
            </a:extLst>
          </p:cNvPr>
          <p:cNvSpPr/>
          <p:nvPr/>
        </p:nvSpPr>
        <p:spPr>
          <a:xfrm>
            <a:off x="1804390" y="2775857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LoRaWAN handler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6BADAD-6653-4119-B98E-507A2F51C6BE}"/>
              </a:ext>
            </a:extLst>
          </p:cNvPr>
          <p:cNvSpPr/>
          <p:nvPr/>
        </p:nvSpPr>
        <p:spPr>
          <a:xfrm>
            <a:off x="1804389" y="3723801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BLE handler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24A294-4199-41D6-BF62-4876D6FCCC8A}"/>
              </a:ext>
            </a:extLst>
          </p:cNvPr>
          <p:cNvSpPr/>
          <p:nvPr/>
        </p:nvSpPr>
        <p:spPr>
          <a:xfrm>
            <a:off x="1804388" y="4671744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AT command handler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86D210-324A-478B-995E-4C646A262F7E}"/>
              </a:ext>
            </a:extLst>
          </p:cNvPr>
          <p:cNvSpPr/>
          <p:nvPr/>
        </p:nvSpPr>
        <p:spPr>
          <a:xfrm>
            <a:off x="8267538" y="903305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Setup application</a:t>
            </a:r>
            <a:br>
              <a:rPr lang="en-PH" dirty="0"/>
            </a:br>
            <a:r>
              <a:rPr lang="en-PH" dirty="0" err="1"/>
              <a:t>setup_app</a:t>
            </a:r>
            <a:r>
              <a:rPr lang="en-PH" dirty="0"/>
              <a:t>()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111C6A-8B0A-47EC-8E98-F62D2C1CA69D}"/>
              </a:ext>
            </a:extLst>
          </p:cNvPr>
          <p:cNvSpPr/>
          <p:nvPr/>
        </p:nvSpPr>
        <p:spPr>
          <a:xfrm>
            <a:off x="8237941" y="1827913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Init application</a:t>
            </a:r>
            <a:br>
              <a:rPr lang="en-PH" dirty="0"/>
            </a:br>
            <a:r>
              <a:rPr lang="en-PH" dirty="0" err="1"/>
              <a:t>init_app</a:t>
            </a:r>
            <a:r>
              <a:rPr lang="en-PH" dirty="0"/>
              <a:t>()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03457A-4501-442E-95DD-3DEF8E4AB280}"/>
              </a:ext>
            </a:extLst>
          </p:cNvPr>
          <p:cNvSpPr/>
          <p:nvPr/>
        </p:nvSpPr>
        <p:spPr>
          <a:xfrm>
            <a:off x="8237940" y="2775857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Event callbacks</a:t>
            </a:r>
            <a:br>
              <a:rPr lang="en-PH" dirty="0"/>
            </a:br>
            <a:r>
              <a:rPr lang="en-PH" dirty="0" err="1"/>
              <a:t>app_event_handler</a:t>
            </a:r>
            <a:r>
              <a:rPr lang="en-PH" dirty="0"/>
              <a:t>()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A7D71A-1CFC-4080-AAE0-00A6C139BE58}"/>
              </a:ext>
            </a:extLst>
          </p:cNvPr>
          <p:cNvSpPr/>
          <p:nvPr/>
        </p:nvSpPr>
        <p:spPr>
          <a:xfrm>
            <a:off x="8267538" y="3723801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LoRaWAN callbacks</a:t>
            </a:r>
            <a:br>
              <a:rPr lang="en-PH" dirty="0"/>
            </a:br>
            <a:r>
              <a:rPr lang="en-PH" dirty="0" err="1"/>
              <a:t>lora_data_handler</a:t>
            </a:r>
            <a:r>
              <a:rPr lang="en-PH" dirty="0"/>
              <a:t>()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DBA2BFD-363C-40B0-BAB4-CD9E50C0BE4F}"/>
              </a:ext>
            </a:extLst>
          </p:cNvPr>
          <p:cNvSpPr/>
          <p:nvPr/>
        </p:nvSpPr>
        <p:spPr>
          <a:xfrm>
            <a:off x="8267538" y="4671745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BLE callbacks</a:t>
            </a:r>
            <a:br>
              <a:rPr lang="en-PH" dirty="0"/>
            </a:br>
            <a:r>
              <a:rPr lang="en-PH" dirty="0" err="1"/>
              <a:t>ble_data_handler</a:t>
            </a:r>
            <a:r>
              <a:rPr lang="en-PH" dirty="0"/>
              <a:t>()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E4E001-B390-4F17-A62F-D351292A0266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173517" y="879969"/>
            <a:ext cx="4094021" cy="3326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D297CD-FAE0-42A4-87B2-5E2DFAD8A3C0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4173517" y="1522020"/>
            <a:ext cx="4064424" cy="6152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081EAF-DE33-4EF1-8979-F07DFECD67BF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>
            <a:off x="4173517" y="2137270"/>
            <a:ext cx="4064423" cy="9479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3B9462-6189-4509-80A4-3F5419A109EF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4173517" y="2137270"/>
            <a:ext cx="4094021" cy="18958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5A1230A-336B-4924-9EC7-9EFB0761E0C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4173517" y="2137270"/>
            <a:ext cx="4094021" cy="28438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208C6219-7EBE-417D-8D38-B9512685EC7C}"/>
              </a:ext>
            </a:extLst>
          </p:cNvPr>
          <p:cNvCxnSpPr>
            <a:cxnSpLocks/>
            <a:stCxn id="8" idx="1"/>
            <a:endCxn id="11" idx="1"/>
          </p:cNvCxnSpPr>
          <p:nvPr/>
        </p:nvCxnSpPr>
        <p:spPr>
          <a:xfrm rot="10800000" flipV="1">
            <a:off x="1804388" y="2137270"/>
            <a:ext cx="2" cy="2843832"/>
          </a:xfrm>
          <a:prstGeom prst="bentConnector3">
            <a:avLst>
              <a:gd name="adj1" fmla="val 1143010000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7CAD88D4-2038-40E5-B161-8FBB422D94F3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V="1">
            <a:off x="1804390" y="2137269"/>
            <a:ext cx="1" cy="1895889"/>
          </a:xfrm>
          <a:prstGeom prst="bentConnector3">
            <a:avLst>
              <a:gd name="adj1" fmla="val 2286010000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66F74CF6-41B7-4AF3-B984-10D505839EDA}"/>
              </a:ext>
            </a:extLst>
          </p:cNvPr>
          <p:cNvCxnSpPr>
            <a:cxnSpLocks/>
            <a:stCxn id="8" idx="1"/>
            <a:endCxn id="9" idx="1"/>
          </p:cNvCxnSpPr>
          <p:nvPr/>
        </p:nvCxnSpPr>
        <p:spPr>
          <a:xfrm rot="10800000" flipV="1">
            <a:off x="1804390" y="2137269"/>
            <a:ext cx="12700" cy="947945"/>
          </a:xfrm>
          <a:prstGeom prst="bentConnector3">
            <a:avLst>
              <a:gd name="adj1" fmla="val 180000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DA4D912B-B73F-460A-A832-33A3661ECE7C}"/>
              </a:ext>
            </a:extLst>
          </p:cNvPr>
          <p:cNvSpPr/>
          <p:nvPr/>
        </p:nvSpPr>
        <p:spPr>
          <a:xfrm>
            <a:off x="8269535" y="5538930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Application functions (Sensors, Actuators, …)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A21B46FF-8689-4F80-8A6A-77E4C39A1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" idx="1"/>
            <a:endCxn id="80" idx="1"/>
          </p:cNvCxnSpPr>
          <p:nvPr/>
        </p:nvCxnSpPr>
        <p:spPr>
          <a:xfrm rot="10800000" flipH="1" flipV="1">
            <a:off x="1804389" y="2137270"/>
            <a:ext cx="6465145" cy="3711018"/>
          </a:xfrm>
          <a:prstGeom prst="bentConnector3">
            <a:avLst>
              <a:gd name="adj1" fmla="val -3536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036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Bernd Giesecke</dc:creator>
  <cp:lastModifiedBy>Bernd Giesecke</cp:lastModifiedBy>
  <cp:revision>2</cp:revision>
  <dcterms:created xsi:type="dcterms:W3CDTF">2021-09-10T03:14:37Z</dcterms:created>
  <dcterms:modified xsi:type="dcterms:W3CDTF">2021-09-10T04:46:01Z</dcterms:modified>
</cp:coreProperties>
</file>