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2"/>
  </p:sldMasterIdLst>
  <p:notesMasterIdLst>
    <p:notesMasterId r:id="rId27"/>
  </p:notesMasterIdLst>
  <p:sldIdLst>
    <p:sldId id="256" r:id="rId3"/>
    <p:sldId id="257" r:id="rId4"/>
    <p:sldId id="258" r:id="rId5"/>
    <p:sldId id="260" r:id="rId6"/>
    <p:sldId id="259" r:id="rId7"/>
    <p:sldId id="262" r:id="rId8"/>
    <p:sldId id="263" r:id="rId9"/>
    <p:sldId id="264" r:id="rId10"/>
    <p:sldId id="266" r:id="rId11"/>
    <p:sldId id="267" r:id="rId12"/>
    <p:sldId id="261" r:id="rId13"/>
    <p:sldId id="271" r:id="rId14"/>
    <p:sldId id="270" r:id="rId15"/>
    <p:sldId id="273" r:id="rId16"/>
    <p:sldId id="284" r:id="rId17"/>
    <p:sldId id="285" r:id="rId18"/>
    <p:sldId id="286" r:id="rId19"/>
    <p:sldId id="287" r:id="rId20"/>
    <p:sldId id="275" r:id="rId21"/>
    <p:sldId id="274" r:id="rId22"/>
    <p:sldId id="276" r:id="rId23"/>
    <p:sldId id="278" r:id="rId24"/>
    <p:sldId id="279" r:id="rId25"/>
    <p:sldId id="283" r:id="rId26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浅色样式 2 - 强调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67"/>
    <p:restoredTop sz="93659"/>
  </p:normalViewPr>
  <p:slideViewPr>
    <p:cSldViewPr snapToGrid="0" snapToObjects="1">
      <p:cViewPr varScale="1">
        <p:scale>
          <a:sx n="72" d="100"/>
          <a:sy n="72" d="100"/>
        </p:scale>
        <p:origin x="91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26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E1E63-6347-BD4F-A808-7F54FA34CE72}" type="datetimeFigureOut">
              <a:rPr kumimoji="1" lang="zh-CN" altLang="en-US" smtClean="0"/>
              <a:pPr/>
              <a:t>2019/4/18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EDE8F-5748-564A-B104-45C8D6344219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任意形状 300"/>
          <p:cNvSpPr/>
          <p:nvPr userDrawn="1"/>
        </p:nvSpPr>
        <p:spPr>
          <a:xfrm>
            <a:off x="0" y="4443983"/>
            <a:ext cx="12191999" cy="1079437"/>
          </a:xfrm>
          <a:custGeom>
            <a:avLst/>
            <a:gdLst>
              <a:gd name="connsiteX0" fmla="*/ 10439343 w 10873408"/>
              <a:gd name="connsiteY0" fmla="*/ 17 h 1822005"/>
              <a:gd name="connsiteX1" fmla="*/ 10823807 w 10873408"/>
              <a:gd name="connsiteY1" fmla="*/ 160670 h 1822005"/>
              <a:gd name="connsiteX2" fmla="*/ 10873408 w 10873408"/>
              <a:gd name="connsiteY2" fmla="*/ 184273 h 1822005"/>
              <a:gd name="connsiteX3" fmla="*/ 10873408 w 10873408"/>
              <a:gd name="connsiteY3" fmla="*/ 1327582 h 1822005"/>
              <a:gd name="connsiteX4" fmla="*/ 10843181 w 10873408"/>
              <a:gd name="connsiteY4" fmla="*/ 1332070 h 1822005"/>
              <a:gd name="connsiteX5" fmla="*/ 10732453 w 10873408"/>
              <a:gd name="connsiteY5" fmla="*/ 1325792 h 1822005"/>
              <a:gd name="connsiteX6" fmla="*/ 10399944 w 10873408"/>
              <a:gd name="connsiteY6" fmla="*/ 1090264 h 1822005"/>
              <a:gd name="connsiteX7" fmla="*/ 10247544 w 10873408"/>
              <a:gd name="connsiteY7" fmla="*/ 1298083 h 1822005"/>
              <a:gd name="connsiteX8" fmla="*/ 10039726 w 10873408"/>
              <a:gd name="connsiteY8" fmla="*/ 1256519 h 1822005"/>
              <a:gd name="connsiteX9" fmla="*/ 9471690 w 10873408"/>
              <a:gd name="connsiteY9" fmla="*/ 1353501 h 1822005"/>
              <a:gd name="connsiteX10" fmla="*/ 9139181 w 10873408"/>
              <a:gd name="connsiteY10" fmla="*/ 1145683 h 1822005"/>
              <a:gd name="connsiteX11" fmla="*/ 8751253 w 10873408"/>
              <a:gd name="connsiteY11" fmla="*/ 1187246 h 1822005"/>
              <a:gd name="connsiteX12" fmla="*/ 8501872 w 10873408"/>
              <a:gd name="connsiteY12" fmla="*/ 1381210 h 1822005"/>
              <a:gd name="connsiteX13" fmla="*/ 8127799 w 10873408"/>
              <a:gd name="connsiteY13" fmla="*/ 1547464 h 1822005"/>
              <a:gd name="connsiteX14" fmla="*/ 7753726 w 10873408"/>
              <a:gd name="connsiteY14" fmla="*/ 1450483 h 1822005"/>
              <a:gd name="connsiteX15" fmla="*/ 7268817 w 10873408"/>
              <a:gd name="connsiteY15" fmla="*/ 1422773 h 1822005"/>
              <a:gd name="connsiteX16" fmla="*/ 6853181 w 10873408"/>
              <a:gd name="connsiteY16" fmla="*/ 1505901 h 1822005"/>
              <a:gd name="connsiteX17" fmla="*/ 6437544 w 10873408"/>
              <a:gd name="connsiteY17" fmla="*/ 1381210 h 1822005"/>
              <a:gd name="connsiteX18" fmla="*/ 5689399 w 10873408"/>
              <a:gd name="connsiteY18" fmla="*/ 1395064 h 1822005"/>
              <a:gd name="connsiteX19" fmla="*/ 5135217 w 10873408"/>
              <a:gd name="connsiteY19" fmla="*/ 1242664 h 1822005"/>
              <a:gd name="connsiteX20" fmla="*/ 4608744 w 10873408"/>
              <a:gd name="connsiteY20" fmla="*/ 1173392 h 1822005"/>
              <a:gd name="connsiteX21" fmla="*/ 4220817 w 10873408"/>
              <a:gd name="connsiteY21" fmla="*/ 854737 h 1822005"/>
              <a:gd name="connsiteX22" fmla="*/ 3874453 w 10873408"/>
              <a:gd name="connsiteY22" fmla="*/ 1034846 h 1822005"/>
              <a:gd name="connsiteX23" fmla="*/ 3500381 w 10873408"/>
              <a:gd name="connsiteY23" fmla="*/ 1020992 h 1822005"/>
              <a:gd name="connsiteX24" fmla="*/ 3403399 w 10873408"/>
              <a:gd name="connsiteY24" fmla="*/ 1173392 h 1822005"/>
              <a:gd name="connsiteX25" fmla="*/ 3209435 w 10873408"/>
              <a:gd name="connsiteY25" fmla="*/ 1311937 h 1822005"/>
              <a:gd name="connsiteX26" fmla="*/ 3098599 w 10873408"/>
              <a:gd name="connsiteY26" fmla="*/ 1311937 h 1822005"/>
              <a:gd name="connsiteX27" fmla="*/ 2890781 w 10873408"/>
              <a:gd name="connsiteY27" fmla="*/ 1408919 h 1822005"/>
              <a:gd name="connsiteX28" fmla="*/ 2669108 w 10873408"/>
              <a:gd name="connsiteY28" fmla="*/ 1381210 h 1822005"/>
              <a:gd name="connsiteX29" fmla="*/ 2405872 w 10873408"/>
              <a:gd name="connsiteY29" fmla="*/ 1602883 h 1822005"/>
              <a:gd name="connsiteX30" fmla="*/ 2239617 w 10873408"/>
              <a:gd name="connsiteY30" fmla="*/ 1505901 h 1822005"/>
              <a:gd name="connsiteX31" fmla="*/ 1976381 w 10873408"/>
              <a:gd name="connsiteY31" fmla="*/ 1616737 h 1822005"/>
              <a:gd name="connsiteX32" fmla="*/ 1837835 w 10873408"/>
              <a:gd name="connsiteY32" fmla="*/ 1533610 h 1822005"/>
              <a:gd name="connsiteX33" fmla="*/ 1671581 w 10873408"/>
              <a:gd name="connsiteY33" fmla="*/ 1686010 h 1822005"/>
              <a:gd name="connsiteX34" fmla="*/ 1533035 w 10873408"/>
              <a:gd name="connsiteY34" fmla="*/ 1796846 h 1822005"/>
              <a:gd name="connsiteX35" fmla="*/ 1283653 w 10873408"/>
              <a:gd name="connsiteY35" fmla="*/ 1810701 h 1822005"/>
              <a:gd name="connsiteX36" fmla="*/ 1145108 w 10873408"/>
              <a:gd name="connsiteY36" fmla="*/ 1658301 h 1822005"/>
              <a:gd name="connsiteX37" fmla="*/ 881872 w 10873408"/>
              <a:gd name="connsiteY37" fmla="*/ 1561319 h 1822005"/>
              <a:gd name="connsiteX38" fmla="*/ 493944 w 10873408"/>
              <a:gd name="connsiteY38" fmla="*/ 1367355 h 1822005"/>
              <a:gd name="connsiteX39" fmla="*/ 216853 w 10873408"/>
              <a:gd name="connsiteY39" fmla="*/ 1311937 h 1822005"/>
              <a:gd name="connsiteX40" fmla="*/ 57661 w 10873408"/>
              <a:gd name="connsiteY40" fmla="*/ 1092632 h 1822005"/>
              <a:gd name="connsiteX41" fmla="*/ 0 w 10873408"/>
              <a:gd name="connsiteY41" fmla="*/ 999795 h 1822005"/>
              <a:gd name="connsiteX42" fmla="*/ 0 w 10873408"/>
              <a:gd name="connsiteY42" fmla="*/ 123606 h 1822005"/>
              <a:gd name="connsiteX43" fmla="*/ 36623 w 10873408"/>
              <a:gd name="connsiteY43" fmla="*/ 196714 h 1822005"/>
              <a:gd name="connsiteX44" fmla="*/ 286126 w 10873408"/>
              <a:gd name="connsiteY44" fmla="*/ 619210 h 1822005"/>
              <a:gd name="connsiteX45" fmla="*/ 798744 w 10873408"/>
              <a:gd name="connsiteY45" fmla="*/ 882446 h 1822005"/>
              <a:gd name="connsiteX46" fmla="*/ 978853 w 10873408"/>
              <a:gd name="connsiteY46" fmla="*/ 1020992 h 1822005"/>
              <a:gd name="connsiteX47" fmla="*/ 1283653 w 10873408"/>
              <a:gd name="connsiteY47" fmla="*/ 896301 h 1822005"/>
              <a:gd name="connsiteX48" fmla="*/ 1907108 w 10873408"/>
              <a:gd name="connsiteY48" fmla="*/ 536083 h 1822005"/>
              <a:gd name="connsiteX49" fmla="*/ 2488999 w 10873408"/>
              <a:gd name="connsiteY49" fmla="*/ 314410 h 1822005"/>
              <a:gd name="connsiteX50" fmla="*/ 3320272 w 10873408"/>
              <a:gd name="connsiteY50" fmla="*/ 466810 h 1822005"/>
              <a:gd name="connsiteX51" fmla="*/ 3916017 w 10873408"/>
              <a:gd name="connsiteY51" fmla="*/ 619210 h 1822005"/>
              <a:gd name="connsiteX52" fmla="*/ 4137690 w 10873408"/>
              <a:gd name="connsiteY52" fmla="*/ 702337 h 1822005"/>
              <a:gd name="connsiteX53" fmla="*/ 4442490 w 10873408"/>
              <a:gd name="connsiteY53" fmla="*/ 799319 h 1822005"/>
              <a:gd name="connsiteX54" fmla="*/ 4622599 w 10873408"/>
              <a:gd name="connsiteY54" fmla="*/ 979428 h 1822005"/>
              <a:gd name="connsiteX55" fmla="*/ 4955108 w 10873408"/>
              <a:gd name="connsiteY55" fmla="*/ 1062555 h 1822005"/>
              <a:gd name="connsiteX56" fmla="*/ 5287617 w 10873408"/>
              <a:gd name="connsiteY56" fmla="*/ 896301 h 1822005"/>
              <a:gd name="connsiteX57" fmla="*/ 5675544 w 10873408"/>
              <a:gd name="connsiteY57" fmla="*/ 993283 h 1822005"/>
              <a:gd name="connsiteX58" fmla="*/ 5938781 w 10873408"/>
              <a:gd name="connsiteY58" fmla="*/ 743901 h 1822005"/>
              <a:gd name="connsiteX59" fmla="*/ 6188162 w 10873408"/>
              <a:gd name="connsiteY59" fmla="*/ 702337 h 1822005"/>
              <a:gd name="connsiteX60" fmla="*/ 6645362 w 10873408"/>
              <a:gd name="connsiteY60" fmla="*/ 342119 h 1822005"/>
              <a:gd name="connsiteX61" fmla="*/ 6950162 w 10873408"/>
              <a:gd name="connsiteY61" fmla="*/ 605355 h 1822005"/>
              <a:gd name="connsiteX62" fmla="*/ 7227253 w 10873408"/>
              <a:gd name="connsiteY62" fmla="*/ 799319 h 1822005"/>
              <a:gd name="connsiteX63" fmla="*/ 7532053 w 10873408"/>
              <a:gd name="connsiteY63" fmla="*/ 1104119 h 1822005"/>
              <a:gd name="connsiteX64" fmla="*/ 8030817 w 10873408"/>
              <a:gd name="connsiteY64" fmla="*/ 882446 h 1822005"/>
              <a:gd name="connsiteX65" fmla="*/ 8557290 w 10873408"/>
              <a:gd name="connsiteY65" fmla="*/ 910155 h 1822005"/>
              <a:gd name="connsiteX66" fmla="*/ 8834381 w 10873408"/>
              <a:gd name="connsiteY66" fmla="*/ 1034846 h 1822005"/>
              <a:gd name="connsiteX67" fmla="*/ 9319290 w 10873408"/>
              <a:gd name="connsiteY67" fmla="*/ 577646 h 1822005"/>
              <a:gd name="connsiteX68" fmla="*/ 9804199 w 10873408"/>
              <a:gd name="connsiteY68" fmla="*/ 494519 h 1822005"/>
              <a:gd name="connsiteX69" fmla="*/ 10372235 w 10873408"/>
              <a:gd name="connsiteY69" fmla="*/ 9610 h 1822005"/>
              <a:gd name="connsiteX70" fmla="*/ 10439343 w 10873408"/>
              <a:gd name="connsiteY70" fmla="*/ 17 h 1822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0873408" h="1822005">
                <a:moveTo>
                  <a:pt x="10439343" y="17"/>
                </a:moveTo>
                <a:cubicBezTo>
                  <a:pt x="10572693" y="-1471"/>
                  <a:pt x="10700848" y="95917"/>
                  <a:pt x="10823807" y="160670"/>
                </a:cubicBezTo>
                <a:lnTo>
                  <a:pt x="10873408" y="184273"/>
                </a:lnTo>
                <a:lnTo>
                  <a:pt x="10873408" y="1327582"/>
                </a:lnTo>
                <a:lnTo>
                  <a:pt x="10843181" y="1332070"/>
                </a:lnTo>
                <a:cubicBezTo>
                  <a:pt x="10803169" y="1335606"/>
                  <a:pt x="10765357" y="1335029"/>
                  <a:pt x="10732453" y="1325792"/>
                </a:cubicBezTo>
                <a:cubicBezTo>
                  <a:pt x="10600835" y="1288847"/>
                  <a:pt x="10480762" y="1094882"/>
                  <a:pt x="10399944" y="1090264"/>
                </a:cubicBezTo>
                <a:cubicBezTo>
                  <a:pt x="10319126" y="1085646"/>
                  <a:pt x="10307580" y="1270374"/>
                  <a:pt x="10247544" y="1298083"/>
                </a:cubicBezTo>
                <a:cubicBezTo>
                  <a:pt x="10187508" y="1325792"/>
                  <a:pt x="10169035" y="1247283"/>
                  <a:pt x="10039726" y="1256519"/>
                </a:cubicBezTo>
                <a:cubicBezTo>
                  <a:pt x="9910417" y="1265755"/>
                  <a:pt x="9621781" y="1371974"/>
                  <a:pt x="9471690" y="1353501"/>
                </a:cubicBezTo>
                <a:cubicBezTo>
                  <a:pt x="9321599" y="1335028"/>
                  <a:pt x="9259254" y="1173392"/>
                  <a:pt x="9139181" y="1145683"/>
                </a:cubicBezTo>
                <a:cubicBezTo>
                  <a:pt x="9019108" y="1117974"/>
                  <a:pt x="8857471" y="1147992"/>
                  <a:pt x="8751253" y="1187246"/>
                </a:cubicBezTo>
                <a:cubicBezTo>
                  <a:pt x="8645035" y="1226500"/>
                  <a:pt x="8605781" y="1321174"/>
                  <a:pt x="8501872" y="1381210"/>
                </a:cubicBezTo>
                <a:cubicBezTo>
                  <a:pt x="8397963" y="1441246"/>
                  <a:pt x="8252490" y="1535919"/>
                  <a:pt x="8127799" y="1547464"/>
                </a:cubicBezTo>
                <a:cubicBezTo>
                  <a:pt x="8003108" y="1559009"/>
                  <a:pt x="7896890" y="1471265"/>
                  <a:pt x="7753726" y="1450483"/>
                </a:cubicBezTo>
                <a:cubicBezTo>
                  <a:pt x="7610562" y="1429701"/>
                  <a:pt x="7418908" y="1413537"/>
                  <a:pt x="7268817" y="1422773"/>
                </a:cubicBezTo>
                <a:cubicBezTo>
                  <a:pt x="7118726" y="1432009"/>
                  <a:pt x="6991727" y="1512828"/>
                  <a:pt x="6853181" y="1505901"/>
                </a:cubicBezTo>
                <a:cubicBezTo>
                  <a:pt x="6714636" y="1498974"/>
                  <a:pt x="6631508" y="1399683"/>
                  <a:pt x="6437544" y="1381210"/>
                </a:cubicBezTo>
                <a:cubicBezTo>
                  <a:pt x="6243580" y="1362737"/>
                  <a:pt x="5906453" y="1418155"/>
                  <a:pt x="5689399" y="1395064"/>
                </a:cubicBezTo>
                <a:cubicBezTo>
                  <a:pt x="5472345" y="1371973"/>
                  <a:pt x="5315326" y="1279609"/>
                  <a:pt x="5135217" y="1242664"/>
                </a:cubicBezTo>
                <a:cubicBezTo>
                  <a:pt x="4955108" y="1205719"/>
                  <a:pt x="4761144" y="1238047"/>
                  <a:pt x="4608744" y="1173392"/>
                </a:cubicBezTo>
                <a:cubicBezTo>
                  <a:pt x="4456344" y="1108737"/>
                  <a:pt x="4343199" y="877828"/>
                  <a:pt x="4220817" y="854737"/>
                </a:cubicBezTo>
                <a:cubicBezTo>
                  <a:pt x="4098435" y="831646"/>
                  <a:pt x="3994526" y="1007137"/>
                  <a:pt x="3874453" y="1034846"/>
                </a:cubicBezTo>
                <a:cubicBezTo>
                  <a:pt x="3754380" y="1062555"/>
                  <a:pt x="3578890" y="997901"/>
                  <a:pt x="3500381" y="1020992"/>
                </a:cubicBezTo>
                <a:cubicBezTo>
                  <a:pt x="3421872" y="1044083"/>
                  <a:pt x="3451890" y="1124901"/>
                  <a:pt x="3403399" y="1173392"/>
                </a:cubicBezTo>
                <a:cubicBezTo>
                  <a:pt x="3354908" y="1221883"/>
                  <a:pt x="3260235" y="1288846"/>
                  <a:pt x="3209435" y="1311937"/>
                </a:cubicBezTo>
                <a:cubicBezTo>
                  <a:pt x="3158635" y="1335028"/>
                  <a:pt x="3151708" y="1295773"/>
                  <a:pt x="3098599" y="1311937"/>
                </a:cubicBezTo>
                <a:cubicBezTo>
                  <a:pt x="3045490" y="1328101"/>
                  <a:pt x="2962363" y="1397373"/>
                  <a:pt x="2890781" y="1408919"/>
                </a:cubicBezTo>
                <a:cubicBezTo>
                  <a:pt x="2819199" y="1420465"/>
                  <a:pt x="2749926" y="1348883"/>
                  <a:pt x="2669108" y="1381210"/>
                </a:cubicBezTo>
                <a:cubicBezTo>
                  <a:pt x="2588290" y="1413537"/>
                  <a:pt x="2477454" y="1582101"/>
                  <a:pt x="2405872" y="1602883"/>
                </a:cubicBezTo>
                <a:cubicBezTo>
                  <a:pt x="2334290" y="1623665"/>
                  <a:pt x="2311199" y="1503592"/>
                  <a:pt x="2239617" y="1505901"/>
                </a:cubicBezTo>
                <a:cubicBezTo>
                  <a:pt x="2168035" y="1508210"/>
                  <a:pt x="2043345" y="1612119"/>
                  <a:pt x="1976381" y="1616737"/>
                </a:cubicBezTo>
                <a:cubicBezTo>
                  <a:pt x="1909417" y="1621355"/>
                  <a:pt x="1888635" y="1522064"/>
                  <a:pt x="1837835" y="1533610"/>
                </a:cubicBezTo>
                <a:cubicBezTo>
                  <a:pt x="1787035" y="1545156"/>
                  <a:pt x="1722381" y="1642137"/>
                  <a:pt x="1671581" y="1686010"/>
                </a:cubicBezTo>
                <a:cubicBezTo>
                  <a:pt x="1620781" y="1729883"/>
                  <a:pt x="1597690" y="1776064"/>
                  <a:pt x="1533035" y="1796846"/>
                </a:cubicBezTo>
                <a:cubicBezTo>
                  <a:pt x="1468380" y="1817628"/>
                  <a:pt x="1348307" y="1833792"/>
                  <a:pt x="1283653" y="1810701"/>
                </a:cubicBezTo>
                <a:cubicBezTo>
                  <a:pt x="1218999" y="1787610"/>
                  <a:pt x="1212072" y="1699865"/>
                  <a:pt x="1145108" y="1658301"/>
                </a:cubicBezTo>
                <a:cubicBezTo>
                  <a:pt x="1078145" y="1616737"/>
                  <a:pt x="990399" y="1609810"/>
                  <a:pt x="881872" y="1561319"/>
                </a:cubicBezTo>
                <a:cubicBezTo>
                  <a:pt x="773345" y="1512828"/>
                  <a:pt x="604780" y="1408919"/>
                  <a:pt x="493944" y="1367355"/>
                </a:cubicBezTo>
                <a:cubicBezTo>
                  <a:pt x="383108" y="1325791"/>
                  <a:pt x="329998" y="1415846"/>
                  <a:pt x="216853" y="1311937"/>
                </a:cubicBezTo>
                <a:cubicBezTo>
                  <a:pt x="174424" y="1272971"/>
                  <a:pt x="116733" y="1186597"/>
                  <a:pt x="57661" y="1092632"/>
                </a:cubicBezTo>
                <a:lnTo>
                  <a:pt x="0" y="999795"/>
                </a:lnTo>
                <a:lnTo>
                  <a:pt x="0" y="123606"/>
                </a:lnTo>
                <a:lnTo>
                  <a:pt x="36623" y="196714"/>
                </a:lnTo>
                <a:cubicBezTo>
                  <a:pt x="126366" y="381626"/>
                  <a:pt x="215988" y="591501"/>
                  <a:pt x="286126" y="619210"/>
                </a:cubicBezTo>
                <a:cubicBezTo>
                  <a:pt x="473162" y="693101"/>
                  <a:pt x="683290" y="815482"/>
                  <a:pt x="798744" y="882446"/>
                </a:cubicBezTo>
                <a:cubicBezTo>
                  <a:pt x="914198" y="949410"/>
                  <a:pt x="898035" y="1018683"/>
                  <a:pt x="978853" y="1020992"/>
                </a:cubicBezTo>
                <a:cubicBezTo>
                  <a:pt x="1059671" y="1023301"/>
                  <a:pt x="1128944" y="977119"/>
                  <a:pt x="1283653" y="896301"/>
                </a:cubicBezTo>
                <a:cubicBezTo>
                  <a:pt x="1438362" y="815483"/>
                  <a:pt x="1706217" y="633065"/>
                  <a:pt x="1907108" y="536083"/>
                </a:cubicBezTo>
                <a:cubicBezTo>
                  <a:pt x="2107999" y="439101"/>
                  <a:pt x="2253472" y="325956"/>
                  <a:pt x="2488999" y="314410"/>
                </a:cubicBezTo>
                <a:cubicBezTo>
                  <a:pt x="2724526" y="302864"/>
                  <a:pt x="3082436" y="416010"/>
                  <a:pt x="3320272" y="466810"/>
                </a:cubicBezTo>
                <a:cubicBezTo>
                  <a:pt x="3558108" y="517610"/>
                  <a:pt x="3779781" y="579956"/>
                  <a:pt x="3916017" y="619210"/>
                </a:cubicBezTo>
                <a:cubicBezTo>
                  <a:pt x="4052253" y="658464"/>
                  <a:pt x="4049945" y="672319"/>
                  <a:pt x="4137690" y="702337"/>
                </a:cubicBezTo>
                <a:cubicBezTo>
                  <a:pt x="4225435" y="732355"/>
                  <a:pt x="4361672" y="753137"/>
                  <a:pt x="4442490" y="799319"/>
                </a:cubicBezTo>
                <a:cubicBezTo>
                  <a:pt x="4523308" y="845501"/>
                  <a:pt x="4537163" y="935555"/>
                  <a:pt x="4622599" y="979428"/>
                </a:cubicBezTo>
                <a:cubicBezTo>
                  <a:pt x="4708035" y="1023301"/>
                  <a:pt x="4844272" y="1076409"/>
                  <a:pt x="4955108" y="1062555"/>
                </a:cubicBezTo>
                <a:cubicBezTo>
                  <a:pt x="5065944" y="1048701"/>
                  <a:pt x="5167544" y="907846"/>
                  <a:pt x="5287617" y="896301"/>
                </a:cubicBezTo>
                <a:cubicBezTo>
                  <a:pt x="5407690" y="884756"/>
                  <a:pt x="5567017" y="1018683"/>
                  <a:pt x="5675544" y="993283"/>
                </a:cubicBezTo>
                <a:cubicBezTo>
                  <a:pt x="5784071" y="967883"/>
                  <a:pt x="5853345" y="792392"/>
                  <a:pt x="5938781" y="743901"/>
                </a:cubicBezTo>
                <a:cubicBezTo>
                  <a:pt x="6024217" y="695410"/>
                  <a:pt x="6070399" y="769301"/>
                  <a:pt x="6188162" y="702337"/>
                </a:cubicBezTo>
                <a:cubicBezTo>
                  <a:pt x="6305926" y="635373"/>
                  <a:pt x="6518362" y="358283"/>
                  <a:pt x="6645362" y="342119"/>
                </a:cubicBezTo>
                <a:cubicBezTo>
                  <a:pt x="6772362" y="325955"/>
                  <a:pt x="6853180" y="529155"/>
                  <a:pt x="6950162" y="605355"/>
                </a:cubicBezTo>
                <a:cubicBezTo>
                  <a:pt x="7047144" y="681555"/>
                  <a:pt x="7130271" y="716192"/>
                  <a:pt x="7227253" y="799319"/>
                </a:cubicBezTo>
                <a:cubicBezTo>
                  <a:pt x="7324235" y="882446"/>
                  <a:pt x="7398126" y="1090264"/>
                  <a:pt x="7532053" y="1104119"/>
                </a:cubicBezTo>
                <a:cubicBezTo>
                  <a:pt x="7665980" y="1117974"/>
                  <a:pt x="7859944" y="914773"/>
                  <a:pt x="8030817" y="882446"/>
                </a:cubicBezTo>
                <a:cubicBezTo>
                  <a:pt x="8201690" y="850119"/>
                  <a:pt x="8423363" y="884755"/>
                  <a:pt x="8557290" y="910155"/>
                </a:cubicBezTo>
                <a:cubicBezTo>
                  <a:pt x="8691217" y="935555"/>
                  <a:pt x="8707381" y="1090264"/>
                  <a:pt x="8834381" y="1034846"/>
                </a:cubicBezTo>
                <a:cubicBezTo>
                  <a:pt x="8961381" y="979428"/>
                  <a:pt x="9157654" y="667700"/>
                  <a:pt x="9319290" y="577646"/>
                </a:cubicBezTo>
                <a:cubicBezTo>
                  <a:pt x="9480926" y="487592"/>
                  <a:pt x="9628708" y="589192"/>
                  <a:pt x="9804199" y="494519"/>
                </a:cubicBezTo>
                <a:cubicBezTo>
                  <a:pt x="9979690" y="399846"/>
                  <a:pt x="10192126" y="60410"/>
                  <a:pt x="10372235" y="9610"/>
                </a:cubicBezTo>
                <a:cubicBezTo>
                  <a:pt x="10394749" y="3260"/>
                  <a:pt x="10417118" y="266"/>
                  <a:pt x="10439343" y="17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296" name="任意形状 295"/>
          <p:cNvSpPr/>
          <p:nvPr userDrawn="1"/>
        </p:nvSpPr>
        <p:spPr>
          <a:xfrm>
            <a:off x="1" y="5278690"/>
            <a:ext cx="5743205" cy="788846"/>
          </a:xfrm>
          <a:custGeom>
            <a:avLst/>
            <a:gdLst>
              <a:gd name="connsiteX0" fmla="*/ 4276235 w 5122065"/>
              <a:gd name="connsiteY0" fmla="*/ 0 h 1331509"/>
              <a:gd name="connsiteX1" fmla="*/ 4622599 w 5122065"/>
              <a:gd name="connsiteY1" fmla="*/ 263236 h 1331509"/>
              <a:gd name="connsiteX2" fmla="*/ 4959438 w 5122065"/>
              <a:gd name="connsiteY2" fmla="*/ 365414 h 1331509"/>
              <a:gd name="connsiteX3" fmla="*/ 5122065 w 5122065"/>
              <a:gd name="connsiteY3" fmla="*/ 413482 h 1331509"/>
              <a:gd name="connsiteX4" fmla="*/ 5089500 w 5122065"/>
              <a:gd name="connsiteY4" fmla="*/ 440694 h 1331509"/>
              <a:gd name="connsiteX5" fmla="*/ 4844272 w 5122065"/>
              <a:gd name="connsiteY5" fmla="*/ 665018 h 1331509"/>
              <a:gd name="connsiteX6" fmla="*/ 4345508 w 5122065"/>
              <a:gd name="connsiteY6" fmla="*/ 886691 h 1331509"/>
              <a:gd name="connsiteX7" fmla="*/ 4151544 w 5122065"/>
              <a:gd name="connsiteY7" fmla="*/ 1080654 h 1331509"/>
              <a:gd name="connsiteX8" fmla="*/ 3971435 w 5122065"/>
              <a:gd name="connsiteY8" fmla="*/ 1080654 h 1331509"/>
              <a:gd name="connsiteX9" fmla="*/ 3486526 w 5122065"/>
              <a:gd name="connsiteY9" fmla="*/ 1108364 h 1331509"/>
              <a:gd name="connsiteX10" fmla="*/ 3223290 w 5122065"/>
              <a:gd name="connsiteY10" fmla="*/ 1108364 h 1331509"/>
              <a:gd name="connsiteX11" fmla="*/ 2530562 w 5122065"/>
              <a:gd name="connsiteY11" fmla="*/ 1149927 h 1331509"/>
              <a:gd name="connsiteX12" fmla="*/ 2142635 w 5122065"/>
              <a:gd name="connsiteY12" fmla="*/ 997527 h 1331509"/>
              <a:gd name="connsiteX13" fmla="*/ 2017944 w 5122065"/>
              <a:gd name="connsiteY13" fmla="*/ 1039091 h 1331509"/>
              <a:gd name="connsiteX14" fmla="*/ 1726999 w 5122065"/>
              <a:gd name="connsiteY14" fmla="*/ 928254 h 1331509"/>
              <a:gd name="connsiteX15" fmla="*/ 1131253 w 5122065"/>
              <a:gd name="connsiteY15" fmla="*/ 969818 h 1331509"/>
              <a:gd name="connsiteX16" fmla="*/ 895726 w 5122065"/>
              <a:gd name="connsiteY16" fmla="*/ 1108364 h 1331509"/>
              <a:gd name="connsiteX17" fmla="*/ 535508 w 5122065"/>
              <a:gd name="connsiteY17" fmla="*/ 1191491 h 1331509"/>
              <a:gd name="connsiteX18" fmla="*/ 189144 w 5122065"/>
              <a:gd name="connsiteY18" fmla="*/ 1330036 h 1331509"/>
              <a:gd name="connsiteX19" fmla="*/ 38476 w 5122065"/>
              <a:gd name="connsiteY19" fmla="*/ 1267149 h 1331509"/>
              <a:gd name="connsiteX20" fmla="*/ 0 w 5122065"/>
              <a:gd name="connsiteY20" fmla="*/ 1238995 h 1331509"/>
              <a:gd name="connsiteX21" fmla="*/ 0 w 5122065"/>
              <a:gd name="connsiteY21" fmla="*/ 121717 h 1331509"/>
              <a:gd name="connsiteX22" fmla="*/ 19548 w 5122065"/>
              <a:gd name="connsiteY22" fmla="*/ 121309 h 1331509"/>
              <a:gd name="connsiteX23" fmla="*/ 466235 w 5122065"/>
              <a:gd name="connsiteY23" fmla="*/ 193964 h 1331509"/>
              <a:gd name="connsiteX24" fmla="*/ 729472 w 5122065"/>
              <a:gd name="connsiteY24" fmla="*/ 512618 h 1331509"/>
              <a:gd name="connsiteX25" fmla="*/ 923435 w 5122065"/>
              <a:gd name="connsiteY25" fmla="*/ 484909 h 1331509"/>
              <a:gd name="connsiteX26" fmla="*/ 1477617 w 5122065"/>
              <a:gd name="connsiteY26" fmla="*/ 678873 h 1331509"/>
              <a:gd name="connsiteX27" fmla="*/ 2419726 w 5122065"/>
              <a:gd name="connsiteY27" fmla="*/ 512618 h 1331509"/>
              <a:gd name="connsiteX28" fmla="*/ 3389544 w 5122065"/>
              <a:gd name="connsiteY28" fmla="*/ 290945 h 1331509"/>
              <a:gd name="connsiteX29" fmla="*/ 3514235 w 5122065"/>
              <a:gd name="connsiteY29" fmla="*/ 415636 h 1331509"/>
              <a:gd name="connsiteX30" fmla="*/ 3929872 w 5122065"/>
              <a:gd name="connsiteY30" fmla="*/ 263236 h 1331509"/>
              <a:gd name="connsiteX31" fmla="*/ 4276235 w 5122065"/>
              <a:gd name="connsiteY31" fmla="*/ 0 h 133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122065" h="1331509">
                <a:moveTo>
                  <a:pt x="4276235" y="0"/>
                </a:moveTo>
                <a:cubicBezTo>
                  <a:pt x="4391689" y="0"/>
                  <a:pt x="4449417" y="180109"/>
                  <a:pt x="4622599" y="263236"/>
                </a:cubicBezTo>
                <a:cubicBezTo>
                  <a:pt x="4709190" y="304800"/>
                  <a:pt x="4832726" y="332509"/>
                  <a:pt x="4959438" y="365414"/>
                </a:cubicBezTo>
                <a:lnTo>
                  <a:pt x="5122065" y="413482"/>
                </a:lnTo>
                <a:lnTo>
                  <a:pt x="5089500" y="440694"/>
                </a:lnTo>
                <a:cubicBezTo>
                  <a:pt x="5010238" y="513665"/>
                  <a:pt x="4938079" y="608734"/>
                  <a:pt x="4844272" y="665018"/>
                </a:cubicBezTo>
                <a:cubicBezTo>
                  <a:pt x="4694181" y="755072"/>
                  <a:pt x="4460963" y="817418"/>
                  <a:pt x="4345508" y="886691"/>
                </a:cubicBezTo>
                <a:cubicBezTo>
                  <a:pt x="4230053" y="955964"/>
                  <a:pt x="4213889" y="1048327"/>
                  <a:pt x="4151544" y="1080654"/>
                </a:cubicBezTo>
                <a:cubicBezTo>
                  <a:pt x="4089199" y="1112981"/>
                  <a:pt x="4082271" y="1076036"/>
                  <a:pt x="3971435" y="1080654"/>
                </a:cubicBezTo>
                <a:cubicBezTo>
                  <a:pt x="3860599" y="1085272"/>
                  <a:pt x="3611217" y="1103746"/>
                  <a:pt x="3486526" y="1108364"/>
                </a:cubicBezTo>
                <a:cubicBezTo>
                  <a:pt x="3361835" y="1112982"/>
                  <a:pt x="3382617" y="1101437"/>
                  <a:pt x="3223290" y="1108364"/>
                </a:cubicBezTo>
                <a:cubicBezTo>
                  <a:pt x="3063963" y="1115291"/>
                  <a:pt x="2710671" y="1168400"/>
                  <a:pt x="2530562" y="1149927"/>
                </a:cubicBezTo>
                <a:cubicBezTo>
                  <a:pt x="2350453" y="1131454"/>
                  <a:pt x="2228071" y="1016000"/>
                  <a:pt x="2142635" y="997527"/>
                </a:cubicBezTo>
                <a:cubicBezTo>
                  <a:pt x="2057199" y="979054"/>
                  <a:pt x="2087217" y="1050636"/>
                  <a:pt x="2017944" y="1039091"/>
                </a:cubicBezTo>
                <a:cubicBezTo>
                  <a:pt x="1948671" y="1027546"/>
                  <a:pt x="1874781" y="939800"/>
                  <a:pt x="1726999" y="928254"/>
                </a:cubicBezTo>
                <a:cubicBezTo>
                  <a:pt x="1579217" y="916708"/>
                  <a:pt x="1269798" y="939800"/>
                  <a:pt x="1131253" y="969818"/>
                </a:cubicBezTo>
                <a:cubicBezTo>
                  <a:pt x="992708" y="999836"/>
                  <a:pt x="995017" y="1071419"/>
                  <a:pt x="895726" y="1108364"/>
                </a:cubicBezTo>
                <a:cubicBezTo>
                  <a:pt x="796435" y="1145309"/>
                  <a:pt x="653272" y="1154546"/>
                  <a:pt x="535508" y="1191491"/>
                </a:cubicBezTo>
                <a:cubicBezTo>
                  <a:pt x="417744" y="1228436"/>
                  <a:pt x="350780" y="1295400"/>
                  <a:pt x="189144" y="1330036"/>
                </a:cubicBezTo>
                <a:cubicBezTo>
                  <a:pt x="148735" y="1338695"/>
                  <a:pt x="96203" y="1308100"/>
                  <a:pt x="38476" y="1267149"/>
                </a:cubicBezTo>
                <a:lnTo>
                  <a:pt x="0" y="1238995"/>
                </a:lnTo>
                <a:lnTo>
                  <a:pt x="0" y="121717"/>
                </a:lnTo>
                <a:lnTo>
                  <a:pt x="19548" y="121309"/>
                </a:lnTo>
                <a:cubicBezTo>
                  <a:pt x="177238" y="124331"/>
                  <a:pt x="369542" y="156442"/>
                  <a:pt x="466235" y="193964"/>
                </a:cubicBezTo>
                <a:cubicBezTo>
                  <a:pt x="620944" y="254000"/>
                  <a:pt x="653272" y="464127"/>
                  <a:pt x="729472" y="512618"/>
                </a:cubicBezTo>
                <a:cubicBezTo>
                  <a:pt x="805672" y="561109"/>
                  <a:pt x="798744" y="457200"/>
                  <a:pt x="923435" y="484909"/>
                </a:cubicBezTo>
                <a:cubicBezTo>
                  <a:pt x="1048126" y="512618"/>
                  <a:pt x="1228235" y="674255"/>
                  <a:pt x="1477617" y="678873"/>
                </a:cubicBezTo>
                <a:cubicBezTo>
                  <a:pt x="1726999" y="683491"/>
                  <a:pt x="2101072" y="577273"/>
                  <a:pt x="2419726" y="512618"/>
                </a:cubicBezTo>
                <a:cubicBezTo>
                  <a:pt x="2738380" y="447963"/>
                  <a:pt x="3207126" y="307109"/>
                  <a:pt x="3389544" y="290945"/>
                </a:cubicBezTo>
                <a:cubicBezTo>
                  <a:pt x="3571962" y="274781"/>
                  <a:pt x="3424180" y="420254"/>
                  <a:pt x="3514235" y="415636"/>
                </a:cubicBezTo>
                <a:cubicBezTo>
                  <a:pt x="3604290" y="411018"/>
                  <a:pt x="3802872" y="332509"/>
                  <a:pt x="3929872" y="263236"/>
                </a:cubicBezTo>
                <a:cubicBezTo>
                  <a:pt x="4056872" y="193963"/>
                  <a:pt x="4160781" y="0"/>
                  <a:pt x="4276235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294" name="任意形状 293"/>
          <p:cNvSpPr/>
          <p:nvPr userDrawn="1"/>
        </p:nvSpPr>
        <p:spPr>
          <a:xfrm>
            <a:off x="5743205" y="5477571"/>
            <a:ext cx="3959039" cy="712575"/>
          </a:xfrm>
          <a:custGeom>
            <a:avLst/>
            <a:gdLst>
              <a:gd name="connsiteX0" fmla="*/ 239912 w 3530860"/>
              <a:gd name="connsiteY0" fmla="*/ 926 h 1202770"/>
              <a:gd name="connsiteX1" fmla="*/ 664316 w 3530860"/>
              <a:gd name="connsiteY1" fmla="*/ 93794 h 1202770"/>
              <a:gd name="connsiteX2" fmla="*/ 1606425 w 3530860"/>
              <a:gd name="connsiteY2" fmla="*/ 273903 h 1202770"/>
              <a:gd name="connsiteX3" fmla="*/ 2700934 w 3530860"/>
              <a:gd name="connsiteY3" fmla="*/ 412448 h 1202770"/>
              <a:gd name="connsiteX4" fmla="*/ 2784061 w 3530860"/>
              <a:gd name="connsiteY4" fmla="*/ 592557 h 1202770"/>
              <a:gd name="connsiteX5" fmla="*/ 3324388 w 3530860"/>
              <a:gd name="connsiteY5" fmla="*/ 564848 h 1202770"/>
              <a:gd name="connsiteX6" fmla="*/ 3483716 w 3530860"/>
              <a:gd name="connsiteY6" fmla="*/ 663562 h 1202770"/>
              <a:gd name="connsiteX7" fmla="*/ 3530860 w 3530860"/>
              <a:gd name="connsiteY7" fmla="*/ 705992 h 1202770"/>
              <a:gd name="connsiteX8" fmla="*/ 3474191 w 3530860"/>
              <a:gd name="connsiteY8" fmla="*/ 745823 h 1202770"/>
              <a:gd name="connsiteX9" fmla="*/ 3227407 w 3530860"/>
              <a:gd name="connsiteY9" fmla="*/ 897357 h 1202770"/>
              <a:gd name="connsiteX10" fmla="*/ 2700934 w 3530860"/>
              <a:gd name="connsiteY10" fmla="*/ 1008194 h 1202770"/>
              <a:gd name="connsiteX11" fmla="*/ 2174461 w 3530860"/>
              <a:gd name="connsiteY11" fmla="*/ 1202157 h 1202770"/>
              <a:gd name="connsiteX12" fmla="*/ 1537152 w 3530860"/>
              <a:gd name="connsiteY12" fmla="*/ 938921 h 1202770"/>
              <a:gd name="connsiteX13" fmla="*/ 692025 w 3530860"/>
              <a:gd name="connsiteY13" fmla="*/ 675685 h 1202770"/>
              <a:gd name="connsiteX14" fmla="*/ 193261 w 3530860"/>
              <a:gd name="connsiteY14" fmla="*/ 163067 h 1202770"/>
              <a:gd name="connsiteX15" fmla="*/ 25599 w 3530860"/>
              <a:gd name="connsiteY15" fmla="*/ 85351 h 1202770"/>
              <a:gd name="connsiteX16" fmla="*/ 0 w 3530860"/>
              <a:gd name="connsiteY16" fmla="*/ 77785 h 1202770"/>
              <a:gd name="connsiteX17" fmla="*/ 16074 w 3530860"/>
              <a:gd name="connsiteY17" fmla="*/ 64353 h 1202770"/>
              <a:gd name="connsiteX18" fmla="*/ 123988 w 3530860"/>
              <a:gd name="connsiteY18" fmla="*/ 10667 h 1202770"/>
              <a:gd name="connsiteX19" fmla="*/ 239912 w 3530860"/>
              <a:gd name="connsiteY19" fmla="*/ 926 h 120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30860" h="1202770">
                <a:moveTo>
                  <a:pt x="239912" y="926"/>
                </a:moveTo>
                <a:cubicBezTo>
                  <a:pt x="356052" y="8502"/>
                  <a:pt x="479011" y="60889"/>
                  <a:pt x="664316" y="93794"/>
                </a:cubicBezTo>
                <a:cubicBezTo>
                  <a:pt x="911389" y="137667"/>
                  <a:pt x="1266989" y="220794"/>
                  <a:pt x="1606425" y="273903"/>
                </a:cubicBezTo>
                <a:cubicBezTo>
                  <a:pt x="1945861" y="327012"/>
                  <a:pt x="2504661" y="359339"/>
                  <a:pt x="2700934" y="412448"/>
                </a:cubicBezTo>
                <a:cubicBezTo>
                  <a:pt x="2897207" y="465557"/>
                  <a:pt x="2680152" y="567157"/>
                  <a:pt x="2784061" y="592557"/>
                </a:cubicBezTo>
                <a:cubicBezTo>
                  <a:pt x="2887970" y="617957"/>
                  <a:pt x="3181224" y="534830"/>
                  <a:pt x="3324388" y="564848"/>
                </a:cubicBezTo>
                <a:cubicBezTo>
                  <a:pt x="3395970" y="579857"/>
                  <a:pt x="3439843" y="620844"/>
                  <a:pt x="3483716" y="663562"/>
                </a:cubicBezTo>
                <a:lnTo>
                  <a:pt x="3530860" y="705992"/>
                </a:lnTo>
                <a:lnTo>
                  <a:pt x="3474191" y="745823"/>
                </a:lnTo>
                <a:cubicBezTo>
                  <a:pt x="3394238" y="803839"/>
                  <a:pt x="3310534" y="863875"/>
                  <a:pt x="3227407" y="897357"/>
                </a:cubicBezTo>
                <a:cubicBezTo>
                  <a:pt x="3061153" y="964321"/>
                  <a:pt x="2876425" y="957394"/>
                  <a:pt x="2700934" y="1008194"/>
                </a:cubicBezTo>
                <a:cubicBezTo>
                  <a:pt x="2525443" y="1058994"/>
                  <a:pt x="2368425" y="1213702"/>
                  <a:pt x="2174461" y="1202157"/>
                </a:cubicBezTo>
                <a:cubicBezTo>
                  <a:pt x="1980497" y="1190612"/>
                  <a:pt x="1784225" y="1026666"/>
                  <a:pt x="1537152" y="938921"/>
                </a:cubicBezTo>
                <a:cubicBezTo>
                  <a:pt x="1290079" y="851176"/>
                  <a:pt x="916007" y="804994"/>
                  <a:pt x="692025" y="675685"/>
                </a:cubicBezTo>
                <a:cubicBezTo>
                  <a:pt x="468043" y="546376"/>
                  <a:pt x="391843" y="287758"/>
                  <a:pt x="193261" y="163067"/>
                </a:cubicBezTo>
                <a:cubicBezTo>
                  <a:pt x="143616" y="131894"/>
                  <a:pt x="86321" y="106783"/>
                  <a:pt x="25599" y="85351"/>
                </a:cubicBezTo>
                <a:lnTo>
                  <a:pt x="0" y="77785"/>
                </a:lnTo>
                <a:lnTo>
                  <a:pt x="16074" y="64353"/>
                </a:lnTo>
                <a:cubicBezTo>
                  <a:pt x="49376" y="39675"/>
                  <a:pt x="84734" y="20481"/>
                  <a:pt x="123988" y="10667"/>
                </a:cubicBezTo>
                <a:cubicBezTo>
                  <a:pt x="163243" y="854"/>
                  <a:pt x="201198" y="-1600"/>
                  <a:pt x="239912" y="926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293" name="任意形状 292"/>
          <p:cNvSpPr/>
          <p:nvPr userDrawn="1"/>
        </p:nvSpPr>
        <p:spPr>
          <a:xfrm>
            <a:off x="9702245" y="5734152"/>
            <a:ext cx="1910118" cy="332679"/>
          </a:xfrm>
          <a:custGeom>
            <a:avLst/>
            <a:gdLst>
              <a:gd name="connsiteX0" fmla="*/ 1125297 w 1703535"/>
              <a:gd name="connsiteY0" fmla="*/ 143 h 561535"/>
              <a:gd name="connsiteX1" fmla="*/ 1262110 w 1703535"/>
              <a:gd name="connsiteY1" fmla="*/ 20925 h 561535"/>
              <a:gd name="connsiteX2" fmla="*/ 1456074 w 1703535"/>
              <a:gd name="connsiteY2" fmla="*/ 214889 h 561535"/>
              <a:gd name="connsiteX3" fmla="*/ 1691601 w 1703535"/>
              <a:gd name="connsiteY3" fmla="*/ 394998 h 561535"/>
              <a:gd name="connsiteX4" fmla="*/ 1703535 w 1703535"/>
              <a:gd name="connsiteY4" fmla="*/ 402494 h 561535"/>
              <a:gd name="connsiteX5" fmla="*/ 1629797 w 1703535"/>
              <a:gd name="connsiteY5" fmla="*/ 437536 h 561535"/>
              <a:gd name="connsiteX6" fmla="*/ 1414510 w 1703535"/>
              <a:gd name="connsiteY6" fmla="*/ 561252 h 561535"/>
              <a:gd name="connsiteX7" fmla="*/ 1054292 w 1703535"/>
              <a:gd name="connsiteY7" fmla="*/ 436561 h 561535"/>
              <a:gd name="connsiteX8" fmla="*/ 791056 w 1703535"/>
              <a:gd name="connsiteY8" fmla="*/ 505834 h 561535"/>
              <a:gd name="connsiteX9" fmla="*/ 652510 w 1703535"/>
              <a:gd name="connsiteY9" fmla="*/ 394998 h 561535"/>
              <a:gd name="connsiteX10" fmla="*/ 112183 w 1703535"/>
              <a:gd name="connsiteY10" fmla="*/ 339580 h 561535"/>
              <a:gd name="connsiteX11" fmla="*/ 22128 w 1703535"/>
              <a:gd name="connsiteY11" fmla="*/ 292821 h 561535"/>
              <a:gd name="connsiteX12" fmla="*/ 0 w 1703535"/>
              <a:gd name="connsiteY12" fmla="*/ 272905 h 561535"/>
              <a:gd name="connsiteX13" fmla="*/ 59904 w 1703535"/>
              <a:gd name="connsiteY13" fmla="*/ 230800 h 561535"/>
              <a:gd name="connsiteX14" fmla="*/ 167601 w 1703535"/>
              <a:gd name="connsiteY14" fmla="*/ 173325 h 561535"/>
              <a:gd name="connsiteX15" fmla="*/ 513965 w 1703535"/>
              <a:gd name="connsiteY15" fmla="*/ 159470 h 561535"/>
              <a:gd name="connsiteX16" fmla="*/ 957310 w 1703535"/>
              <a:gd name="connsiteY16" fmla="*/ 20925 h 561535"/>
              <a:gd name="connsiteX17" fmla="*/ 1125297 w 1703535"/>
              <a:gd name="connsiteY17" fmla="*/ 143 h 56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03535" h="561535">
                <a:moveTo>
                  <a:pt x="1125297" y="143"/>
                </a:moveTo>
                <a:cubicBezTo>
                  <a:pt x="1175519" y="-1011"/>
                  <a:pt x="1220546" y="4762"/>
                  <a:pt x="1262110" y="20925"/>
                </a:cubicBezTo>
                <a:cubicBezTo>
                  <a:pt x="1345237" y="53252"/>
                  <a:pt x="1384492" y="152544"/>
                  <a:pt x="1456074" y="214889"/>
                </a:cubicBezTo>
                <a:cubicBezTo>
                  <a:pt x="1527656" y="277234"/>
                  <a:pt x="1555365" y="309562"/>
                  <a:pt x="1691601" y="394998"/>
                </a:cubicBezTo>
                <a:lnTo>
                  <a:pt x="1703535" y="402494"/>
                </a:lnTo>
                <a:lnTo>
                  <a:pt x="1629797" y="437536"/>
                </a:lnTo>
                <a:cubicBezTo>
                  <a:pt x="1550891" y="488516"/>
                  <a:pt x="1497637" y="556057"/>
                  <a:pt x="1414510" y="561252"/>
                </a:cubicBezTo>
                <a:cubicBezTo>
                  <a:pt x="1303674" y="568179"/>
                  <a:pt x="1158201" y="445797"/>
                  <a:pt x="1054292" y="436561"/>
                </a:cubicBezTo>
                <a:cubicBezTo>
                  <a:pt x="950383" y="427325"/>
                  <a:pt x="858020" y="512761"/>
                  <a:pt x="791056" y="505834"/>
                </a:cubicBezTo>
                <a:cubicBezTo>
                  <a:pt x="724092" y="498907"/>
                  <a:pt x="765656" y="422707"/>
                  <a:pt x="652510" y="394998"/>
                </a:cubicBezTo>
                <a:cubicBezTo>
                  <a:pt x="539364" y="367289"/>
                  <a:pt x="255347" y="383453"/>
                  <a:pt x="112183" y="339580"/>
                </a:cubicBezTo>
                <a:cubicBezTo>
                  <a:pt x="76392" y="328612"/>
                  <a:pt x="47528" y="312015"/>
                  <a:pt x="22128" y="292821"/>
                </a:cubicBezTo>
                <a:lnTo>
                  <a:pt x="0" y="272905"/>
                </a:lnTo>
                <a:lnTo>
                  <a:pt x="59904" y="230800"/>
                </a:lnTo>
                <a:cubicBezTo>
                  <a:pt x="97462" y="206374"/>
                  <a:pt x="133542" y="186025"/>
                  <a:pt x="167601" y="173325"/>
                </a:cubicBezTo>
                <a:cubicBezTo>
                  <a:pt x="303837" y="122525"/>
                  <a:pt x="382347" y="184870"/>
                  <a:pt x="513965" y="159470"/>
                </a:cubicBezTo>
                <a:cubicBezTo>
                  <a:pt x="645583" y="134070"/>
                  <a:pt x="832619" y="44016"/>
                  <a:pt x="957310" y="20925"/>
                </a:cubicBezTo>
                <a:cubicBezTo>
                  <a:pt x="1019656" y="9380"/>
                  <a:pt x="1075074" y="1298"/>
                  <a:pt x="1125297" y="14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292" name="任意形状 291"/>
          <p:cNvSpPr/>
          <p:nvPr userDrawn="1"/>
        </p:nvSpPr>
        <p:spPr>
          <a:xfrm>
            <a:off x="11612362" y="5920949"/>
            <a:ext cx="579637" cy="228574"/>
          </a:xfrm>
          <a:custGeom>
            <a:avLst/>
            <a:gdLst>
              <a:gd name="connsiteX0" fmla="*/ 516948 w 516948"/>
              <a:gd name="connsiteY0" fmla="*/ 0 h 385814"/>
              <a:gd name="connsiteX1" fmla="*/ 516948 w 516948"/>
              <a:gd name="connsiteY1" fmla="*/ 385814 h 385814"/>
              <a:gd name="connsiteX2" fmla="*/ 415392 w 516948"/>
              <a:gd name="connsiteY2" fmla="*/ 335249 h 385814"/>
              <a:gd name="connsiteX3" fmla="*/ 44134 w 516948"/>
              <a:gd name="connsiteY3" fmla="*/ 114916 h 385814"/>
              <a:gd name="connsiteX4" fmla="*/ 0 w 516948"/>
              <a:gd name="connsiteY4" fmla="*/ 87194 h 385814"/>
              <a:gd name="connsiteX5" fmla="*/ 15775 w 516948"/>
              <a:gd name="connsiteY5" fmla="*/ 79698 h 385814"/>
              <a:gd name="connsiteX6" fmla="*/ 480132 w 516948"/>
              <a:gd name="connsiteY6" fmla="*/ 11033 h 385814"/>
              <a:gd name="connsiteX7" fmla="*/ 516948 w 516948"/>
              <a:gd name="connsiteY7" fmla="*/ 0 h 38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948" h="385814">
                <a:moveTo>
                  <a:pt x="516948" y="0"/>
                </a:moveTo>
                <a:lnTo>
                  <a:pt x="516948" y="385814"/>
                </a:lnTo>
                <a:lnTo>
                  <a:pt x="415392" y="335249"/>
                </a:lnTo>
                <a:cubicBezTo>
                  <a:pt x="282619" y="263722"/>
                  <a:pt x="145336" y="178439"/>
                  <a:pt x="44134" y="114916"/>
                </a:cubicBezTo>
                <a:lnTo>
                  <a:pt x="0" y="87194"/>
                </a:lnTo>
                <a:lnTo>
                  <a:pt x="15775" y="79698"/>
                </a:lnTo>
                <a:cubicBezTo>
                  <a:pt x="134981" y="43330"/>
                  <a:pt x="353191" y="40551"/>
                  <a:pt x="480132" y="11033"/>
                </a:cubicBezTo>
                <a:lnTo>
                  <a:pt x="51694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263" name="任意形状 262"/>
          <p:cNvSpPr/>
          <p:nvPr userDrawn="1"/>
        </p:nvSpPr>
        <p:spPr>
          <a:xfrm>
            <a:off x="0" y="4949130"/>
            <a:ext cx="12191999" cy="1023477"/>
          </a:xfrm>
          <a:custGeom>
            <a:avLst/>
            <a:gdLst>
              <a:gd name="connsiteX0" fmla="*/ 4175722 w 10873408"/>
              <a:gd name="connsiteY0" fmla="*/ 2061 h 1727548"/>
              <a:gd name="connsiteX1" fmla="*/ 4220817 w 10873408"/>
              <a:gd name="connsiteY1" fmla="*/ 2088 h 1727548"/>
              <a:gd name="connsiteX2" fmla="*/ 4608744 w 10873408"/>
              <a:gd name="connsiteY2" fmla="*/ 320743 h 1727548"/>
              <a:gd name="connsiteX3" fmla="*/ 5135217 w 10873408"/>
              <a:gd name="connsiteY3" fmla="*/ 390015 h 1727548"/>
              <a:gd name="connsiteX4" fmla="*/ 5689399 w 10873408"/>
              <a:gd name="connsiteY4" fmla="*/ 542415 h 1727548"/>
              <a:gd name="connsiteX5" fmla="*/ 6437544 w 10873408"/>
              <a:gd name="connsiteY5" fmla="*/ 528561 h 1727548"/>
              <a:gd name="connsiteX6" fmla="*/ 6853181 w 10873408"/>
              <a:gd name="connsiteY6" fmla="*/ 653252 h 1727548"/>
              <a:gd name="connsiteX7" fmla="*/ 7268817 w 10873408"/>
              <a:gd name="connsiteY7" fmla="*/ 570124 h 1727548"/>
              <a:gd name="connsiteX8" fmla="*/ 7753726 w 10873408"/>
              <a:gd name="connsiteY8" fmla="*/ 597834 h 1727548"/>
              <a:gd name="connsiteX9" fmla="*/ 8127799 w 10873408"/>
              <a:gd name="connsiteY9" fmla="*/ 694815 h 1727548"/>
              <a:gd name="connsiteX10" fmla="*/ 8501872 w 10873408"/>
              <a:gd name="connsiteY10" fmla="*/ 528561 h 1727548"/>
              <a:gd name="connsiteX11" fmla="*/ 8751253 w 10873408"/>
              <a:gd name="connsiteY11" fmla="*/ 334597 h 1727548"/>
              <a:gd name="connsiteX12" fmla="*/ 9139181 w 10873408"/>
              <a:gd name="connsiteY12" fmla="*/ 293034 h 1727548"/>
              <a:gd name="connsiteX13" fmla="*/ 9471690 w 10873408"/>
              <a:gd name="connsiteY13" fmla="*/ 500852 h 1727548"/>
              <a:gd name="connsiteX14" fmla="*/ 10039726 w 10873408"/>
              <a:gd name="connsiteY14" fmla="*/ 403870 h 1727548"/>
              <a:gd name="connsiteX15" fmla="*/ 10247544 w 10873408"/>
              <a:gd name="connsiteY15" fmla="*/ 445434 h 1727548"/>
              <a:gd name="connsiteX16" fmla="*/ 10399944 w 10873408"/>
              <a:gd name="connsiteY16" fmla="*/ 237615 h 1727548"/>
              <a:gd name="connsiteX17" fmla="*/ 10732453 w 10873408"/>
              <a:gd name="connsiteY17" fmla="*/ 473143 h 1727548"/>
              <a:gd name="connsiteX18" fmla="*/ 10843181 w 10873408"/>
              <a:gd name="connsiteY18" fmla="*/ 479421 h 1727548"/>
              <a:gd name="connsiteX19" fmla="*/ 10873408 w 10873408"/>
              <a:gd name="connsiteY19" fmla="*/ 474933 h 1727548"/>
              <a:gd name="connsiteX20" fmla="*/ 10873408 w 10873408"/>
              <a:gd name="connsiteY20" fmla="*/ 1640354 h 1727548"/>
              <a:gd name="connsiteX21" fmla="*/ 10836592 w 10873408"/>
              <a:gd name="connsiteY21" fmla="*/ 1651387 h 1727548"/>
              <a:gd name="connsiteX22" fmla="*/ 10372235 w 10873408"/>
              <a:gd name="connsiteY22" fmla="*/ 1720052 h 1727548"/>
              <a:gd name="connsiteX23" fmla="*/ 10356460 w 10873408"/>
              <a:gd name="connsiteY23" fmla="*/ 1727548 h 1727548"/>
              <a:gd name="connsiteX24" fmla="*/ 10344526 w 10873408"/>
              <a:gd name="connsiteY24" fmla="*/ 1720052 h 1727548"/>
              <a:gd name="connsiteX25" fmla="*/ 10108999 w 10873408"/>
              <a:gd name="connsiteY25" fmla="*/ 1539943 h 1727548"/>
              <a:gd name="connsiteX26" fmla="*/ 9915035 w 10873408"/>
              <a:gd name="connsiteY26" fmla="*/ 1345979 h 1727548"/>
              <a:gd name="connsiteX27" fmla="*/ 9610235 w 10873408"/>
              <a:gd name="connsiteY27" fmla="*/ 1345979 h 1727548"/>
              <a:gd name="connsiteX28" fmla="*/ 9166890 w 10873408"/>
              <a:gd name="connsiteY28" fmla="*/ 1484524 h 1727548"/>
              <a:gd name="connsiteX29" fmla="*/ 8820526 w 10873408"/>
              <a:gd name="connsiteY29" fmla="*/ 1498379 h 1727548"/>
              <a:gd name="connsiteX30" fmla="*/ 8712829 w 10873408"/>
              <a:gd name="connsiteY30" fmla="*/ 1555854 h 1727548"/>
              <a:gd name="connsiteX31" fmla="*/ 8652925 w 10873408"/>
              <a:gd name="connsiteY31" fmla="*/ 1597959 h 1727548"/>
              <a:gd name="connsiteX32" fmla="*/ 8605781 w 10873408"/>
              <a:gd name="connsiteY32" fmla="*/ 1555529 h 1727548"/>
              <a:gd name="connsiteX33" fmla="*/ 8446453 w 10873408"/>
              <a:gd name="connsiteY33" fmla="*/ 1456815 h 1727548"/>
              <a:gd name="connsiteX34" fmla="*/ 7906126 w 10873408"/>
              <a:gd name="connsiteY34" fmla="*/ 1484524 h 1727548"/>
              <a:gd name="connsiteX35" fmla="*/ 7822999 w 10873408"/>
              <a:gd name="connsiteY35" fmla="*/ 1304415 h 1727548"/>
              <a:gd name="connsiteX36" fmla="*/ 6728490 w 10873408"/>
              <a:gd name="connsiteY36" fmla="*/ 1165870 h 1727548"/>
              <a:gd name="connsiteX37" fmla="*/ 5786381 w 10873408"/>
              <a:gd name="connsiteY37" fmla="*/ 985761 h 1727548"/>
              <a:gd name="connsiteX38" fmla="*/ 5246053 w 10873408"/>
              <a:gd name="connsiteY38" fmla="*/ 902634 h 1727548"/>
              <a:gd name="connsiteX39" fmla="*/ 5138139 w 10873408"/>
              <a:gd name="connsiteY39" fmla="*/ 956320 h 1727548"/>
              <a:gd name="connsiteX40" fmla="*/ 5122065 w 10873408"/>
              <a:gd name="connsiteY40" fmla="*/ 969752 h 1727548"/>
              <a:gd name="connsiteX41" fmla="*/ 4959438 w 10873408"/>
              <a:gd name="connsiteY41" fmla="*/ 921684 h 1727548"/>
              <a:gd name="connsiteX42" fmla="*/ 4622599 w 10873408"/>
              <a:gd name="connsiteY42" fmla="*/ 819506 h 1727548"/>
              <a:gd name="connsiteX43" fmla="*/ 4276235 w 10873408"/>
              <a:gd name="connsiteY43" fmla="*/ 556270 h 1727548"/>
              <a:gd name="connsiteX44" fmla="*/ 3929872 w 10873408"/>
              <a:gd name="connsiteY44" fmla="*/ 819506 h 1727548"/>
              <a:gd name="connsiteX45" fmla="*/ 3514235 w 10873408"/>
              <a:gd name="connsiteY45" fmla="*/ 971906 h 1727548"/>
              <a:gd name="connsiteX46" fmla="*/ 3389544 w 10873408"/>
              <a:gd name="connsiteY46" fmla="*/ 847215 h 1727548"/>
              <a:gd name="connsiteX47" fmla="*/ 2419726 w 10873408"/>
              <a:gd name="connsiteY47" fmla="*/ 1068888 h 1727548"/>
              <a:gd name="connsiteX48" fmla="*/ 1477617 w 10873408"/>
              <a:gd name="connsiteY48" fmla="*/ 1235143 h 1727548"/>
              <a:gd name="connsiteX49" fmla="*/ 923435 w 10873408"/>
              <a:gd name="connsiteY49" fmla="*/ 1041179 h 1727548"/>
              <a:gd name="connsiteX50" fmla="*/ 729472 w 10873408"/>
              <a:gd name="connsiteY50" fmla="*/ 1068888 h 1727548"/>
              <a:gd name="connsiteX51" fmla="*/ 466235 w 10873408"/>
              <a:gd name="connsiteY51" fmla="*/ 750234 h 1727548"/>
              <a:gd name="connsiteX52" fmla="*/ 19548 w 10873408"/>
              <a:gd name="connsiteY52" fmla="*/ 677579 h 1727548"/>
              <a:gd name="connsiteX53" fmla="*/ 0 w 10873408"/>
              <a:gd name="connsiteY53" fmla="*/ 677987 h 1727548"/>
              <a:gd name="connsiteX54" fmla="*/ 0 w 10873408"/>
              <a:gd name="connsiteY54" fmla="*/ 147146 h 1727548"/>
              <a:gd name="connsiteX55" fmla="*/ 57661 w 10873408"/>
              <a:gd name="connsiteY55" fmla="*/ 239983 h 1727548"/>
              <a:gd name="connsiteX56" fmla="*/ 216853 w 10873408"/>
              <a:gd name="connsiteY56" fmla="*/ 459288 h 1727548"/>
              <a:gd name="connsiteX57" fmla="*/ 493944 w 10873408"/>
              <a:gd name="connsiteY57" fmla="*/ 514706 h 1727548"/>
              <a:gd name="connsiteX58" fmla="*/ 881872 w 10873408"/>
              <a:gd name="connsiteY58" fmla="*/ 708670 h 1727548"/>
              <a:gd name="connsiteX59" fmla="*/ 1145108 w 10873408"/>
              <a:gd name="connsiteY59" fmla="*/ 805652 h 1727548"/>
              <a:gd name="connsiteX60" fmla="*/ 1283653 w 10873408"/>
              <a:gd name="connsiteY60" fmla="*/ 958052 h 1727548"/>
              <a:gd name="connsiteX61" fmla="*/ 1533035 w 10873408"/>
              <a:gd name="connsiteY61" fmla="*/ 944197 h 1727548"/>
              <a:gd name="connsiteX62" fmla="*/ 1671581 w 10873408"/>
              <a:gd name="connsiteY62" fmla="*/ 833361 h 1727548"/>
              <a:gd name="connsiteX63" fmla="*/ 1837835 w 10873408"/>
              <a:gd name="connsiteY63" fmla="*/ 680961 h 1727548"/>
              <a:gd name="connsiteX64" fmla="*/ 1976381 w 10873408"/>
              <a:gd name="connsiteY64" fmla="*/ 764088 h 1727548"/>
              <a:gd name="connsiteX65" fmla="*/ 2239617 w 10873408"/>
              <a:gd name="connsiteY65" fmla="*/ 653252 h 1727548"/>
              <a:gd name="connsiteX66" fmla="*/ 2405872 w 10873408"/>
              <a:gd name="connsiteY66" fmla="*/ 750234 h 1727548"/>
              <a:gd name="connsiteX67" fmla="*/ 2669108 w 10873408"/>
              <a:gd name="connsiteY67" fmla="*/ 528561 h 1727548"/>
              <a:gd name="connsiteX68" fmla="*/ 2890781 w 10873408"/>
              <a:gd name="connsiteY68" fmla="*/ 556270 h 1727548"/>
              <a:gd name="connsiteX69" fmla="*/ 3098599 w 10873408"/>
              <a:gd name="connsiteY69" fmla="*/ 459288 h 1727548"/>
              <a:gd name="connsiteX70" fmla="*/ 3209435 w 10873408"/>
              <a:gd name="connsiteY70" fmla="*/ 459288 h 1727548"/>
              <a:gd name="connsiteX71" fmla="*/ 3403399 w 10873408"/>
              <a:gd name="connsiteY71" fmla="*/ 320743 h 1727548"/>
              <a:gd name="connsiteX72" fmla="*/ 3500381 w 10873408"/>
              <a:gd name="connsiteY72" fmla="*/ 168343 h 1727548"/>
              <a:gd name="connsiteX73" fmla="*/ 3874453 w 10873408"/>
              <a:gd name="connsiteY73" fmla="*/ 182197 h 1727548"/>
              <a:gd name="connsiteX74" fmla="*/ 4175722 w 10873408"/>
              <a:gd name="connsiteY74" fmla="*/ 2061 h 1727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0873408" h="1727548">
                <a:moveTo>
                  <a:pt x="4175722" y="2061"/>
                </a:moveTo>
                <a:cubicBezTo>
                  <a:pt x="4190510" y="-582"/>
                  <a:pt x="4205519" y="-798"/>
                  <a:pt x="4220817" y="2088"/>
                </a:cubicBezTo>
                <a:cubicBezTo>
                  <a:pt x="4343199" y="25179"/>
                  <a:pt x="4456344" y="256088"/>
                  <a:pt x="4608744" y="320743"/>
                </a:cubicBezTo>
                <a:cubicBezTo>
                  <a:pt x="4761144" y="385398"/>
                  <a:pt x="4955108" y="353070"/>
                  <a:pt x="5135217" y="390015"/>
                </a:cubicBezTo>
                <a:cubicBezTo>
                  <a:pt x="5315326" y="426960"/>
                  <a:pt x="5472345" y="519324"/>
                  <a:pt x="5689399" y="542415"/>
                </a:cubicBezTo>
                <a:cubicBezTo>
                  <a:pt x="5906453" y="565506"/>
                  <a:pt x="6243580" y="510088"/>
                  <a:pt x="6437544" y="528561"/>
                </a:cubicBezTo>
                <a:cubicBezTo>
                  <a:pt x="6631508" y="547034"/>
                  <a:pt x="6714636" y="646325"/>
                  <a:pt x="6853181" y="653252"/>
                </a:cubicBezTo>
                <a:cubicBezTo>
                  <a:pt x="6991727" y="660179"/>
                  <a:pt x="7118726" y="579360"/>
                  <a:pt x="7268817" y="570124"/>
                </a:cubicBezTo>
                <a:cubicBezTo>
                  <a:pt x="7418908" y="560888"/>
                  <a:pt x="7610562" y="577052"/>
                  <a:pt x="7753726" y="597834"/>
                </a:cubicBezTo>
                <a:cubicBezTo>
                  <a:pt x="7896890" y="618616"/>
                  <a:pt x="8003108" y="706360"/>
                  <a:pt x="8127799" y="694815"/>
                </a:cubicBezTo>
                <a:cubicBezTo>
                  <a:pt x="8252490" y="683270"/>
                  <a:pt x="8397963" y="588597"/>
                  <a:pt x="8501872" y="528561"/>
                </a:cubicBezTo>
                <a:cubicBezTo>
                  <a:pt x="8605781" y="468525"/>
                  <a:pt x="8645035" y="373851"/>
                  <a:pt x="8751253" y="334597"/>
                </a:cubicBezTo>
                <a:cubicBezTo>
                  <a:pt x="8857471" y="295343"/>
                  <a:pt x="9019108" y="265325"/>
                  <a:pt x="9139181" y="293034"/>
                </a:cubicBezTo>
                <a:cubicBezTo>
                  <a:pt x="9259254" y="320743"/>
                  <a:pt x="9321599" y="482379"/>
                  <a:pt x="9471690" y="500852"/>
                </a:cubicBezTo>
                <a:cubicBezTo>
                  <a:pt x="9621781" y="519325"/>
                  <a:pt x="9910417" y="413106"/>
                  <a:pt x="10039726" y="403870"/>
                </a:cubicBezTo>
                <a:cubicBezTo>
                  <a:pt x="10169035" y="394634"/>
                  <a:pt x="10187508" y="473143"/>
                  <a:pt x="10247544" y="445434"/>
                </a:cubicBezTo>
                <a:cubicBezTo>
                  <a:pt x="10307580" y="417725"/>
                  <a:pt x="10319126" y="232997"/>
                  <a:pt x="10399944" y="237615"/>
                </a:cubicBezTo>
                <a:cubicBezTo>
                  <a:pt x="10480762" y="242233"/>
                  <a:pt x="10600835" y="436198"/>
                  <a:pt x="10732453" y="473143"/>
                </a:cubicBezTo>
                <a:cubicBezTo>
                  <a:pt x="10765357" y="482380"/>
                  <a:pt x="10803169" y="482957"/>
                  <a:pt x="10843181" y="479421"/>
                </a:cubicBezTo>
                <a:lnTo>
                  <a:pt x="10873408" y="474933"/>
                </a:lnTo>
                <a:lnTo>
                  <a:pt x="10873408" y="1640354"/>
                </a:lnTo>
                <a:lnTo>
                  <a:pt x="10836592" y="1651387"/>
                </a:lnTo>
                <a:cubicBezTo>
                  <a:pt x="10709651" y="1680905"/>
                  <a:pt x="10491441" y="1683684"/>
                  <a:pt x="10372235" y="1720052"/>
                </a:cubicBezTo>
                <a:lnTo>
                  <a:pt x="10356460" y="1727548"/>
                </a:lnTo>
                <a:lnTo>
                  <a:pt x="10344526" y="1720052"/>
                </a:lnTo>
                <a:cubicBezTo>
                  <a:pt x="10208290" y="1634616"/>
                  <a:pt x="10180581" y="1602288"/>
                  <a:pt x="10108999" y="1539943"/>
                </a:cubicBezTo>
                <a:cubicBezTo>
                  <a:pt x="10037417" y="1477598"/>
                  <a:pt x="9998162" y="1378306"/>
                  <a:pt x="9915035" y="1345979"/>
                </a:cubicBezTo>
                <a:cubicBezTo>
                  <a:pt x="9831908" y="1313652"/>
                  <a:pt x="9734926" y="1322888"/>
                  <a:pt x="9610235" y="1345979"/>
                </a:cubicBezTo>
                <a:cubicBezTo>
                  <a:pt x="9485544" y="1369070"/>
                  <a:pt x="9298508" y="1459124"/>
                  <a:pt x="9166890" y="1484524"/>
                </a:cubicBezTo>
                <a:cubicBezTo>
                  <a:pt x="9035272" y="1509924"/>
                  <a:pt x="8956762" y="1447579"/>
                  <a:pt x="8820526" y="1498379"/>
                </a:cubicBezTo>
                <a:cubicBezTo>
                  <a:pt x="8786467" y="1511079"/>
                  <a:pt x="8750387" y="1531428"/>
                  <a:pt x="8712829" y="1555854"/>
                </a:cubicBezTo>
                <a:lnTo>
                  <a:pt x="8652925" y="1597959"/>
                </a:lnTo>
                <a:lnTo>
                  <a:pt x="8605781" y="1555529"/>
                </a:lnTo>
                <a:cubicBezTo>
                  <a:pt x="8561908" y="1512811"/>
                  <a:pt x="8518035" y="1471824"/>
                  <a:pt x="8446453" y="1456815"/>
                </a:cubicBezTo>
                <a:cubicBezTo>
                  <a:pt x="8303289" y="1426797"/>
                  <a:pt x="8010035" y="1509924"/>
                  <a:pt x="7906126" y="1484524"/>
                </a:cubicBezTo>
                <a:cubicBezTo>
                  <a:pt x="7802217" y="1459124"/>
                  <a:pt x="8019272" y="1357524"/>
                  <a:pt x="7822999" y="1304415"/>
                </a:cubicBezTo>
                <a:cubicBezTo>
                  <a:pt x="7626726" y="1251306"/>
                  <a:pt x="7067926" y="1218979"/>
                  <a:pt x="6728490" y="1165870"/>
                </a:cubicBezTo>
                <a:cubicBezTo>
                  <a:pt x="6389054" y="1112761"/>
                  <a:pt x="6033454" y="1029634"/>
                  <a:pt x="5786381" y="985761"/>
                </a:cubicBezTo>
                <a:cubicBezTo>
                  <a:pt x="5539308" y="941888"/>
                  <a:pt x="5403071" y="863380"/>
                  <a:pt x="5246053" y="902634"/>
                </a:cubicBezTo>
                <a:cubicBezTo>
                  <a:pt x="5206799" y="912448"/>
                  <a:pt x="5171441" y="931642"/>
                  <a:pt x="5138139" y="956320"/>
                </a:cubicBezTo>
                <a:lnTo>
                  <a:pt x="5122065" y="969752"/>
                </a:lnTo>
                <a:lnTo>
                  <a:pt x="4959438" y="921684"/>
                </a:lnTo>
                <a:cubicBezTo>
                  <a:pt x="4832726" y="888779"/>
                  <a:pt x="4709190" y="861070"/>
                  <a:pt x="4622599" y="819506"/>
                </a:cubicBezTo>
                <a:cubicBezTo>
                  <a:pt x="4449417" y="736379"/>
                  <a:pt x="4391689" y="556270"/>
                  <a:pt x="4276235" y="556270"/>
                </a:cubicBezTo>
                <a:cubicBezTo>
                  <a:pt x="4160781" y="556270"/>
                  <a:pt x="4056872" y="750233"/>
                  <a:pt x="3929872" y="819506"/>
                </a:cubicBezTo>
                <a:cubicBezTo>
                  <a:pt x="3802872" y="888779"/>
                  <a:pt x="3604290" y="967288"/>
                  <a:pt x="3514235" y="971906"/>
                </a:cubicBezTo>
                <a:cubicBezTo>
                  <a:pt x="3424180" y="976524"/>
                  <a:pt x="3571962" y="831051"/>
                  <a:pt x="3389544" y="847215"/>
                </a:cubicBezTo>
                <a:cubicBezTo>
                  <a:pt x="3207126" y="863379"/>
                  <a:pt x="2738380" y="1004233"/>
                  <a:pt x="2419726" y="1068888"/>
                </a:cubicBezTo>
                <a:cubicBezTo>
                  <a:pt x="2101072" y="1133543"/>
                  <a:pt x="1726999" y="1239761"/>
                  <a:pt x="1477617" y="1235143"/>
                </a:cubicBezTo>
                <a:cubicBezTo>
                  <a:pt x="1228235" y="1230525"/>
                  <a:pt x="1048126" y="1068888"/>
                  <a:pt x="923435" y="1041179"/>
                </a:cubicBezTo>
                <a:cubicBezTo>
                  <a:pt x="798744" y="1013470"/>
                  <a:pt x="805672" y="1117379"/>
                  <a:pt x="729472" y="1068888"/>
                </a:cubicBezTo>
                <a:cubicBezTo>
                  <a:pt x="653272" y="1020397"/>
                  <a:pt x="620944" y="810270"/>
                  <a:pt x="466235" y="750234"/>
                </a:cubicBezTo>
                <a:cubicBezTo>
                  <a:pt x="369542" y="712712"/>
                  <a:pt x="177238" y="680601"/>
                  <a:pt x="19548" y="677579"/>
                </a:cubicBezTo>
                <a:lnTo>
                  <a:pt x="0" y="677987"/>
                </a:lnTo>
                <a:lnTo>
                  <a:pt x="0" y="147146"/>
                </a:lnTo>
                <a:lnTo>
                  <a:pt x="57661" y="239983"/>
                </a:lnTo>
                <a:cubicBezTo>
                  <a:pt x="116733" y="333948"/>
                  <a:pt x="174424" y="420322"/>
                  <a:pt x="216853" y="459288"/>
                </a:cubicBezTo>
                <a:cubicBezTo>
                  <a:pt x="329998" y="563197"/>
                  <a:pt x="383108" y="473142"/>
                  <a:pt x="493944" y="514706"/>
                </a:cubicBezTo>
                <a:cubicBezTo>
                  <a:pt x="604780" y="556270"/>
                  <a:pt x="773345" y="660179"/>
                  <a:pt x="881872" y="708670"/>
                </a:cubicBezTo>
                <a:cubicBezTo>
                  <a:pt x="990399" y="757161"/>
                  <a:pt x="1078145" y="764088"/>
                  <a:pt x="1145108" y="805652"/>
                </a:cubicBezTo>
                <a:cubicBezTo>
                  <a:pt x="1212072" y="847216"/>
                  <a:pt x="1218999" y="934961"/>
                  <a:pt x="1283653" y="958052"/>
                </a:cubicBezTo>
                <a:cubicBezTo>
                  <a:pt x="1348307" y="981143"/>
                  <a:pt x="1468380" y="964979"/>
                  <a:pt x="1533035" y="944197"/>
                </a:cubicBezTo>
                <a:cubicBezTo>
                  <a:pt x="1597690" y="923415"/>
                  <a:pt x="1620781" y="877234"/>
                  <a:pt x="1671581" y="833361"/>
                </a:cubicBezTo>
                <a:cubicBezTo>
                  <a:pt x="1722381" y="789488"/>
                  <a:pt x="1787035" y="692507"/>
                  <a:pt x="1837835" y="680961"/>
                </a:cubicBezTo>
                <a:cubicBezTo>
                  <a:pt x="1888635" y="669415"/>
                  <a:pt x="1909417" y="768706"/>
                  <a:pt x="1976381" y="764088"/>
                </a:cubicBezTo>
                <a:cubicBezTo>
                  <a:pt x="2043345" y="759470"/>
                  <a:pt x="2168035" y="655561"/>
                  <a:pt x="2239617" y="653252"/>
                </a:cubicBezTo>
                <a:cubicBezTo>
                  <a:pt x="2311199" y="650943"/>
                  <a:pt x="2334290" y="771016"/>
                  <a:pt x="2405872" y="750234"/>
                </a:cubicBezTo>
                <a:cubicBezTo>
                  <a:pt x="2477454" y="729452"/>
                  <a:pt x="2588290" y="560888"/>
                  <a:pt x="2669108" y="528561"/>
                </a:cubicBezTo>
                <a:cubicBezTo>
                  <a:pt x="2749926" y="496234"/>
                  <a:pt x="2819199" y="567816"/>
                  <a:pt x="2890781" y="556270"/>
                </a:cubicBezTo>
                <a:cubicBezTo>
                  <a:pt x="2962363" y="544724"/>
                  <a:pt x="3045490" y="475452"/>
                  <a:pt x="3098599" y="459288"/>
                </a:cubicBezTo>
                <a:cubicBezTo>
                  <a:pt x="3151708" y="443124"/>
                  <a:pt x="3158635" y="482379"/>
                  <a:pt x="3209435" y="459288"/>
                </a:cubicBezTo>
                <a:cubicBezTo>
                  <a:pt x="3260235" y="436197"/>
                  <a:pt x="3354908" y="369234"/>
                  <a:pt x="3403399" y="320743"/>
                </a:cubicBezTo>
                <a:cubicBezTo>
                  <a:pt x="3451890" y="272252"/>
                  <a:pt x="3421872" y="191434"/>
                  <a:pt x="3500381" y="168343"/>
                </a:cubicBezTo>
                <a:cubicBezTo>
                  <a:pt x="3578890" y="145252"/>
                  <a:pt x="3754380" y="209906"/>
                  <a:pt x="3874453" y="182197"/>
                </a:cubicBezTo>
                <a:cubicBezTo>
                  <a:pt x="3979517" y="157952"/>
                  <a:pt x="4072205" y="20561"/>
                  <a:pt x="4175722" y="2061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311" name="文本占位符 310"/>
          <p:cNvSpPr>
            <a:spLocks noGrp="1"/>
          </p:cNvSpPr>
          <p:nvPr userDrawn="1">
            <p:ph type="body" sz="quarter" idx="10"/>
          </p:nvPr>
        </p:nvSpPr>
        <p:spPr>
          <a:xfrm>
            <a:off x="2301095" y="1315618"/>
            <a:ext cx="7589808" cy="103288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7200" b="1">
                <a:ln w="38100">
                  <a:noFill/>
                </a:ln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19" name="任意形状 318"/>
          <p:cNvSpPr/>
          <p:nvPr userDrawn="1"/>
        </p:nvSpPr>
        <p:spPr>
          <a:xfrm>
            <a:off x="0" y="5523655"/>
            <a:ext cx="12191999" cy="1334345"/>
          </a:xfrm>
          <a:custGeom>
            <a:avLst/>
            <a:gdLst>
              <a:gd name="connsiteX0" fmla="*/ 2847466 w 12191999"/>
              <a:gd name="connsiteY0" fmla="*/ 1046402 h 1334345"/>
              <a:gd name="connsiteX1" fmla="*/ 2891951 w 12191999"/>
              <a:gd name="connsiteY1" fmla="*/ 1059437 h 1334345"/>
              <a:gd name="connsiteX2" fmla="*/ 2931128 w 12191999"/>
              <a:gd name="connsiteY2" fmla="*/ 1072321 h 1334345"/>
              <a:gd name="connsiteX3" fmla="*/ 2891953 w 12191999"/>
              <a:gd name="connsiteY3" fmla="*/ 1059438 h 1334345"/>
              <a:gd name="connsiteX4" fmla="*/ 2673480 w 12191999"/>
              <a:gd name="connsiteY4" fmla="*/ 1012610 h 1334345"/>
              <a:gd name="connsiteX5" fmla="*/ 2481271 w 12191999"/>
              <a:gd name="connsiteY5" fmla="*/ 1061188 h 1334345"/>
              <a:gd name="connsiteX6" fmla="*/ 2438898 w 12191999"/>
              <a:gd name="connsiteY6" fmla="*/ 1067709 h 1334345"/>
              <a:gd name="connsiteX7" fmla="*/ 2419283 w 12191999"/>
              <a:gd name="connsiteY7" fmla="*/ 1063157 h 1334345"/>
              <a:gd name="connsiteX8" fmla="*/ 2438897 w 12191999"/>
              <a:gd name="connsiteY8" fmla="*/ 1067709 h 1334345"/>
              <a:gd name="connsiteX9" fmla="*/ 2438898 w 12191999"/>
              <a:gd name="connsiteY9" fmla="*/ 1067709 h 1334345"/>
              <a:gd name="connsiteX10" fmla="*/ 2438898 w 12191999"/>
              <a:gd name="connsiteY10" fmla="*/ 1067709 h 1334345"/>
              <a:gd name="connsiteX11" fmla="*/ 2590271 w 12191999"/>
              <a:gd name="connsiteY11" fmla="*/ 1020751 h 1334345"/>
              <a:gd name="connsiteX12" fmla="*/ 2673481 w 12191999"/>
              <a:gd name="connsiteY12" fmla="*/ 1012610 h 1334345"/>
              <a:gd name="connsiteX13" fmla="*/ 2692964 w 12191999"/>
              <a:gd name="connsiteY13" fmla="*/ 1014492 h 1334345"/>
              <a:gd name="connsiteX14" fmla="*/ 2734057 w 12191999"/>
              <a:gd name="connsiteY14" fmla="*/ 1018461 h 1334345"/>
              <a:gd name="connsiteX15" fmla="*/ 2734056 w 12191999"/>
              <a:gd name="connsiteY15" fmla="*/ 1018461 h 1334345"/>
              <a:gd name="connsiteX16" fmla="*/ 2692964 w 12191999"/>
              <a:gd name="connsiteY16" fmla="*/ 1014492 h 1334345"/>
              <a:gd name="connsiteX17" fmla="*/ 2673482 w 12191999"/>
              <a:gd name="connsiteY17" fmla="*/ 1012610 h 1334345"/>
              <a:gd name="connsiteX18" fmla="*/ 2673481 w 12191999"/>
              <a:gd name="connsiteY18" fmla="*/ 1012610 h 1334345"/>
              <a:gd name="connsiteX19" fmla="*/ 344633 w 12191999"/>
              <a:gd name="connsiteY19" fmla="*/ 863663 h 1334345"/>
              <a:gd name="connsiteX20" fmla="*/ 419394 w 12191999"/>
              <a:gd name="connsiteY20" fmla="*/ 878925 h 1334345"/>
              <a:gd name="connsiteX21" fmla="*/ 714553 w 12191999"/>
              <a:gd name="connsiteY21" fmla="*/ 895341 h 1334345"/>
              <a:gd name="connsiteX22" fmla="*/ 739734 w 12191999"/>
              <a:gd name="connsiteY22" fmla="*/ 900282 h 1334345"/>
              <a:gd name="connsiteX23" fmla="*/ 777297 w 12191999"/>
              <a:gd name="connsiteY23" fmla="*/ 907653 h 1334345"/>
              <a:gd name="connsiteX24" fmla="*/ 788191 w 12191999"/>
              <a:gd name="connsiteY24" fmla="*/ 910703 h 1334345"/>
              <a:gd name="connsiteX25" fmla="*/ 777298 w 12191999"/>
              <a:gd name="connsiteY25" fmla="*/ 907653 h 1334345"/>
              <a:gd name="connsiteX26" fmla="*/ 739734 w 12191999"/>
              <a:gd name="connsiteY26" fmla="*/ 900282 h 1334345"/>
              <a:gd name="connsiteX27" fmla="*/ 714551 w 12191999"/>
              <a:gd name="connsiteY27" fmla="*/ 895340 h 1334345"/>
              <a:gd name="connsiteX28" fmla="*/ 419392 w 12191999"/>
              <a:gd name="connsiteY28" fmla="*/ 878924 h 1334345"/>
              <a:gd name="connsiteX29" fmla="*/ 1631096 w 12191999"/>
              <a:gd name="connsiteY29" fmla="*/ 788636 h 1334345"/>
              <a:gd name="connsiteX30" fmla="*/ 1289333 w 12191999"/>
              <a:gd name="connsiteY30" fmla="*/ 870716 h 1334345"/>
              <a:gd name="connsiteX31" fmla="*/ 1025245 w 12191999"/>
              <a:gd name="connsiteY31" fmla="*/ 895340 h 1334345"/>
              <a:gd name="connsiteX32" fmla="*/ 932036 w 12191999"/>
              <a:gd name="connsiteY32" fmla="*/ 944588 h 1334345"/>
              <a:gd name="connsiteX33" fmla="*/ 888223 w 12191999"/>
              <a:gd name="connsiteY33" fmla="*/ 938432 h 1334345"/>
              <a:gd name="connsiteX34" fmla="*/ 885869 w 12191999"/>
              <a:gd name="connsiteY34" fmla="*/ 937786 h 1334345"/>
              <a:gd name="connsiteX35" fmla="*/ 888224 w 12191999"/>
              <a:gd name="connsiteY35" fmla="*/ 938433 h 1334345"/>
              <a:gd name="connsiteX36" fmla="*/ 932037 w 12191999"/>
              <a:gd name="connsiteY36" fmla="*/ 944589 h 1334345"/>
              <a:gd name="connsiteX37" fmla="*/ 1025246 w 12191999"/>
              <a:gd name="connsiteY37" fmla="*/ 895341 h 1334345"/>
              <a:gd name="connsiteX38" fmla="*/ 1289335 w 12191999"/>
              <a:gd name="connsiteY38" fmla="*/ 870716 h 1334345"/>
              <a:gd name="connsiteX39" fmla="*/ 1541652 w 12191999"/>
              <a:gd name="connsiteY39" fmla="*/ 798383 h 1334345"/>
              <a:gd name="connsiteX40" fmla="*/ 1631097 w 12191999"/>
              <a:gd name="connsiteY40" fmla="*/ 788636 h 1334345"/>
              <a:gd name="connsiteX41" fmla="*/ 1676425 w 12191999"/>
              <a:gd name="connsiteY41" fmla="*/ 791618 h 1334345"/>
              <a:gd name="connsiteX42" fmla="*/ 1676426 w 12191999"/>
              <a:gd name="connsiteY42" fmla="*/ 791618 h 1334345"/>
              <a:gd name="connsiteX43" fmla="*/ 1631097 w 12191999"/>
              <a:gd name="connsiteY43" fmla="*/ 788636 h 1334345"/>
              <a:gd name="connsiteX44" fmla="*/ 1631097 w 12191999"/>
              <a:gd name="connsiteY44" fmla="*/ 788636 h 1334345"/>
              <a:gd name="connsiteX45" fmla="*/ 5743206 w 12191999"/>
              <a:gd name="connsiteY45" fmla="*/ 0 h 1334345"/>
              <a:gd name="connsiteX46" fmla="*/ 5771910 w 12191999"/>
              <a:gd name="connsiteY46" fmla="*/ 4482 h 1334345"/>
              <a:gd name="connsiteX47" fmla="*/ 5959903 w 12191999"/>
              <a:gd name="connsiteY47" fmla="*/ 50525 h 1334345"/>
              <a:gd name="connsiteX48" fmla="*/ 6519150 w 12191999"/>
              <a:gd name="connsiteY48" fmla="*/ 354223 h 1334345"/>
              <a:gd name="connsiteX49" fmla="*/ 7466764 w 12191999"/>
              <a:gd name="connsiteY49" fmla="*/ 510176 h 1334345"/>
              <a:gd name="connsiteX50" fmla="*/ 8181358 w 12191999"/>
              <a:gd name="connsiteY50" fmla="*/ 666129 h 1334345"/>
              <a:gd name="connsiteX51" fmla="*/ 8771675 w 12191999"/>
              <a:gd name="connsiteY51" fmla="*/ 551216 h 1334345"/>
              <a:gd name="connsiteX52" fmla="*/ 9361992 w 12191999"/>
              <a:gd name="connsiteY52" fmla="*/ 485551 h 1334345"/>
              <a:gd name="connsiteX53" fmla="*/ 9638702 w 12191999"/>
              <a:gd name="connsiteY53" fmla="*/ 395776 h 1334345"/>
              <a:gd name="connsiteX54" fmla="*/ 9702244 w 12191999"/>
              <a:gd name="connsiteY54" fmla="*/ 372178 h 1334345"/>
              <a:gd name="connsiteX55" fmla="*/ 9727055 w 12191999"/>
              <a:gd name="connsiteY55" fmla="*/ 383977 h 1334345"/>
              <a:gd name="connsiteX56" fmla="*/ 9828031 w 12191999"/>
              <a:gd name="connsiteY56" fmla="*/ 411680 h 1334345"/>
              <a:gd name="connsiteX57" fmla="*/ 10433882 w 12191999"/>
              <a:gd name="connsiteY57" fmla="*/ 444512 h 1334345"/>
              <a:gd name="connsiteX58" fmla="*/ 10589229 w 12191999"/>
              <a:gd name="connsiteY58" fmla="*/ 510176 h 1334345"/>
              <a:gd name="connsiteX59" fmla="*/ 10884387 w 12191999"/>
              <a:gd name="connsiteY59" fmla="*/ 469135 h 1334345"/>
              <a:gd name="connsiteX60" fmla="*/ 11288288 w 12191999"/>
              <a:gd name="connsiteY60" fmla="*/ 543008 h 1334345"/>
              <a:gd name="connsiteX61" fmla="*/ 11529682 w 12191999"/>
              <a:gd name="connsiteY61" fmla="*/ 469713 h 1334345"/>
              <a:gd name="connsiteX62" fmla="*/ 11612362 w 12191999"/>
              <a:gd name="connsiteY62" fmla="*/ 448952 h 1334345"/>
              <a:gd name="connsiteX63" fmla="*/ 11661848 w 12191999"/>
              <a:gd name="connsiteY63" fmla="*/ 465376 h 1334345"/>
              <a:gd name="connsiteX64" fmla="*/ 12078128 w 12191999"/>
              <a:gd name="connsiteY64" fmla="*/ 595911 h 1334345"/>
              <a:gd name="connsiteX65" fmla="*/ 12191999 w 12191999"/>
              <a:gd name="connsiteY65" fmla="*/ 625868 h 1334345"/>
              <a:gd name="connsiteX66" fmla="*/ 12191999 w 12191999"/>
              <a:gd name="connsiteY66" fmla="*/ 1072321 h 1334345"/>
              <a:gd name="connsiteX67" fmla="*/ 12191999 w 12191999"/>
              <a:gd name="connsiteY67" fmla="*/ 1334345 h 1334345"/>
              <a:gd name="connsiteX68" fmla="*/ 0 w 12191999"/>
              <a:gd name="connsiteY68" fmla="*/ 1334345 h 1334345"/>
              <a:gd name="connsiteX69" fmla="*/ 0 w 12191999"/>
              <a:gd name="connsiteY69" fmla="*/ 1072321 h 1334345"/>
              <a:gd name="connsiteX70" fmla="*/ 1 w 12191999"/>
              <a:gd name="connsiteY70" fmla="*/ 1072321 h 1334345"/>
              <a:gd name="connsiteX71" fmla="*/ 1 w 12191999"/>
              <a:gd name="connsiteY71" fmla="*/ 813658 h 1334345"/>
              <a:gd name="connsiteX72" fmla="*/ 20711 w 12191999"/>
              <a:gd name="connsiteY72" fmla="*/ 812426 h 1334345"/>
              <a:gd name="connsiteX73" fmla="*/ 22430 w 12191999"/>
              <a:gd name="connsiteY73" fmla="*/ 812443 h 1334345"/>
              <a:gd name="connsiteX74" fmla="*/ 108700 w 12191999"/>
              <a:gd name="connsiteY74" fmla="*/ 813260 h 1334345"/>
              <a:gd name="connsiteX75" fmla="*/ 170240 w 12191999"/>
              <a:gd name="connsiteY75" fmla="*/ 821105 h 1334345"/>
              <a:gd name="connsiteX76" fmla="*/ 192198 w 12191999"/>
              <a:gd name="connsiteY76" fmla="*/ 823904 h 1334345"/>
              <a:gd name="connsiteX77" fmla="*/ 192199 w 12191999"/>
              <a:gd name="connsiteY77" fmla="*/ 823904 h 1334345"/>
              <a:gd name="connsiteX78" fmla="*/ 170240 w 12191999"/>
              <a:gd name="connsiteY78" fmla="*/ 821105 h 1334345"/>
              <a:gd name="connsiteX79" fmla="*/ 108699 w 12191999"/>
              <a:gd name="connsiteY79" fmla="*/ 813259 h 1334345"/>
              <a:gd name="connsiteX80" fmla="*/ 22430 w 12191999"/>
              <a:gd name="connsiteY80" fmla="*/ 812443 h 1334345"/>
              <a:gd name="connsiteX81" fmla="*/ 20711 w 12191999"/>
              <a:gd name="connsiteY81" fmla="*/ 812426 h 1334345"/>
              <a:gd name="connsiteX82" fmla="*/ 20711 w 12191999"/>
              <a:gd name="connsiteY82" fmla="*/ 812426 h 1334345"/>
              <a:gd name="connsiteX83" fmla="*/ 20710 w 12191999"/>
              <a:gd name="connsiteY83" fmla="*/ 812426 h 1334345"/>
              <a:gd name="connsiteX84" fmla="*/ 0 w 12191999"/>
              <a:gd name="connsiteY84" fmla="*/ 813658 h 1334345"/>
              <a:gd name="connsiteX85" fmla="*/ 0 w 12191999"/>
              <a:gd name="connsiteY85" fmla="*/ 489071 h 1334345"/>
              <a:gd name="connsiteX86" fmla="*/ 43142 w 12191999"/>
              <a:gd name="connsiteY86" fmla="*/ 505751 h 1334345"/>
              <a:gd name="connsiteX87" fmla="*/ 212081 w 12191999"/>
              <a:gd name="connsiteY87" fmla="*/ 543008 h 1334345"/>
              <a:gd name="connsiteX88" fmla="*/ 600448 w 12191999"/>
              <a:gd name="connsiteY88" fmla="*/ 460927 h 1334345"/>
              <a:gd name="connsiteX89" fmla="*/ 1004349 w 12191999"/>
              <a:gd name="connsiteY89" fmla="*/ 411680 h 1334345"/>
              <a:gd name="connsiteX90" fmla="*/ 1268437 w 12191999"/>
              <a:gd name="connsiteY90" fmla="*/ 329598 h 1334345"/>
              <a:gd name="connsiteX91" fmla="*/ 1936428 w 12191999"/>
              <a:gd name="connsiteY91" fmla="*/ 304974 h 1334345"/>
              <a:gd name="connsiteX92" fmla="*/ 2262655 w 12191999"/>
              <a:gd name="connsiteY92" fmla="*/ 370639 h 1334345"/>
              <a:gd name="connsiteX93" fmla="*/ 2402467 w 12191999"/>
              <a:gd name="connsiteY93" fmla="*/ 346015 h 1334345"/>
              <a:gd name="connsiteX94" fmla="*/ 2837437 w 12191999"/>
              <a:gd name="connsiteY94" fmla="*/ 436303 h 1334345"/>
              <a:gd name="connsiteX95" fmla="*/ 3614171 w 12191999"/>
              <a:gd name="connsiteY95" fmla="*/ 411680 h 1334345"/>
              <a:gd name="connsiteX96" fmla="*/ 3909329 w 12191999"/>
              <a:gd name="connsiteY96" fmla="*/ 411680 h 1334345"/>
              <a:gd name="connsiteX97" fmla="*/ 4453042 w 12191999"/>
              <a:gd name="connsiteY97" fmla="*/ 395263 h 1334345"/>
              <a:gd name="connsiteX98" fmla="*/ 4654993 w 12191999"/>
              <a:gd name="connsiteY98" fmla="*/ 395263 h 1334345"/>
              <a:gd name="connsiteX99" fmla="*/ 4872478 w 12191999"/>
              <a:gd name="connsiteY99" fmla="*/ 280350 h 1334345"/>
              <a:gd name="connsiteX100" fmla="*/ 5431725 w 12191999"/>
              <a:gd name="connsiteY100" fmla="*/ 149021 h 1334345"/>
              <a:gd name="connsiteX101" fmla="*/ 5706691 w 12191999"/>
              <a:gd name="connsiteY101" fmla="*/ 16122 h 1334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2191999" h="1334345">
                <a:moveTo>
                  <a:pt x="2847466" y="1046402"/>
                </a:moveTo>
                <a:lnTo>
                  <a:pt x="2891951" y="1059437"/>
                </a:lnTo>
                <a:lnTo>
                  <a:pt x="2931128" y="1072321"/>
                </a:lnTo>
                <a:lnTo>
                  <a:pt x="2891953" y="1059438"/>
                </a:lnTo>
                <a:close/>
                <a:moveTo>
                  <a:pt x="2673480" y="1012610"/>
                </a:moveTo>
                <a:cubicBezTo>
                  <a:pt x="2576552" y="1010281"/>
                  <a:pt x="2524921" y="1045805"/>
                  <a:pt x="2481271" y="1061188"/>
                </a:cubicBezTo>
                <a:lnTo>
                  <a:pt x="2438898" y="1067709"/>
                </a:lnTo>
                <a:lnTo>
                  <a:pt x="2419283" y="1063157"/>
                </a:lnTo>
                <a:lnTo>
                  <a:pt x="2438897" y="1067709"/>
                </a:lnTo>
                <a:lnTo>
                  <a:pt x="2438898" y="1067709"/>
                </a:lnTo>
                <a:lnTo>
                  <a:pt x="2438898" y="1067709"/>
                </a:lnTo>
                <a:cubicBezTo>
                  <a:pt x="2481376" y="1072198"/>
                  <a:pt x="2519394" y="1037214"/>
                  <a:pt x="2590271" y="1020751"/>
                </a:cubicBezTo>
                <a:lnTo>
                  <a:pt x="2673481" y="1012610"/>
                </a:lnTo>
                <a:lnTo>
                  <a:pt x="2692964" y="1014492"/>
                </a:lnTo>
                <a:lnTo>
                  <a:pt x="2734057" y="1018461"/>
                </a:lnTo>
                <a:lnTo>
                  <a:pt x="2734056" y="1018461"/>
                </a:lnTo>
                <a:lnTo>
                  <a:pt x="2692964" y="1014492"/>
                </a:lnTo>
                <a:lnTo>
                  <a:pt x="2673482" y="1012610"/>
                </a:lnTo>
                <a:lnTo>
                  <a:pt x="2673481" y="1012610"/>
                </a:lnTo>
                <a:close/>
                <a:moveTo>
                  <a:pt x="344633" y="863663"/>
                </a:moveTo>
                <a:cubicBezTo>
                  <a:pt x="369391" y="870033"/>
                  <a:pt x="394150" y="875504"/>
                  <a:pt x="419394" y="878925"/>
                </a:cubicBezTo>
                <a:cubicBezTo>
                  <a:pt x="520369" y="892605"/>
                  <a:pt x="629112" y="884396"/>
                  <a:pt x="714553" y="895341"/>
                </a:cubicBezTo>
                <a:lnTo>
                  <a:pt x="739734" y="900282"/>
                </a:lnTo>
                <a:lnTo>
                  <a:pt x="777297" y="907653"/>
                </a:lnTo>
                <a:lnTo>
                  <a:pt x="788191" y="910703"/>
                </a:lnTo>
                <a:lnTo>
                  <a:pt x="777298" y="907653"/>
                </a:lnTo>
                <a:lnTo>
                  <a:pt x="739734" y="900282"/>
                </a:lnTo>
                <a:lnTo>
                  <a:pt x="714551" y="895340"/>
                </a:lnTo>
                <a:cubicBezTo>
                  <a:pt x="629111" y="884396"/>
                  <a:pt x="520368" y="892604"/>
                  <a:pt x="419392" y="878924"/>
                </a:cubicBezTo>
                <a:close/>
                <a:moveTo>
                  <a:pt x="1631096" y="788636"/>
                </a:moveTo>
                <a:cubicBezTo>
                  <a:pt x="1511997" y="787268"/>
                  <a:pt x="1390309" y="852932"/>
                  <a:pt x="1289333" y="870716"/>
                </a:cubicBezTo>
                <a:cubicBezTo>
                  <a:pt x="1188359" y="888500"/>
                  <a:pt x="1084794" y="883028"/>
                  <a:pt x="1025245" y="895340"/>
                </a:cubicBezTo>
                <a:cubicBezTo>
                  <a:pt x="965695" y="907653"/>
                  <a:pt x="983818" y="944588"/>
                  <a:pt x="932036" y="944588"/>
                </a:cubicBezTo>
                <a:cubicBezTo>
                  <a:pt x="919090" y="944588"/>
                  <a:pt x="904365" y="942194"/>
                  <a:pt x="888223" y="938432"/>
                </a:cubicBezTo>
                <a:lnTo>
                  <a:pt x="885869" y="937786"/>
                </a:lnTo>
                <a:lnTo>
                  <a:pt x="888224" y="938433"/>
                </a:lnTo>
                <a:cubicBezTo>
                  <a:pt x="904366" y="942195"/>
                  <a:pt x="919091" y="944589"/>
                  <a:pt x="932037" y="944589"/>
                </a:cubicBezTo>
                <a:cubicBezTo>
                  <a:pt x="983819" y="944589"/>
                  <a:pt x="965696" y="907653"/>
                  <a:pt x="1025246" y="895341"/>
                </a:cubicBezTo>
                <a:cubicBezTo>
                  <a:pt x="1084795" y="883028"/>
                  <a:pt x="1188360" y="888500"/>
                  <a:pt x="1289335" y="870716"/>
                </a:cubicBezTo>
                <a:cubicBezTo>
                  <a:pt x="1365066" y="857378"/>
                  <a:pt x="1452449" y="817107"/>
                  <a:pt x="1541652" y="798383"/>
                </a:cubicBezTo>
                <a:lnTo>
                  <a:pt x="1631097" y="788636"/>
                </a:lnTo>
                <a:lnTo>
                  <a:pt x="1676425" y="791618"/>
                </a:lnTo>
                <a:lnTo>
                  <a:pt x="1676426" y="791618"/>
                </a:lnTo>
                <a:lnTo>
                  <a:pt x="1631097" y="788636"/>
                </a:lnTo>
                <a:lnTo>
                  <a:pt x="1631097" y="788636"/>
                </a:lnTo>
                <a:close/>
                <a:moveTo>
                  <a:pt x="5743206" y="0"/>
                </a:moveTo>
                <a:lnTo>
                  <a:pt x="5771910" y="4482"/>
                </a:lnTo>
                <a:cubicBezTo>
                  <a:pt x="5839996" y="17180"/>
                  <a:pt x="5904237" y="32057"/>
                  <a:pt x="5959903" y="50525"/>
                </a:cubicBezTo>
                <a:cubicBezTo>
                  <a:pt x="6182566" y="124398"/>
                  <a:pt x="6268008" y="277615"/>
                  <a:pt x="6519150" y="354223"/>
                </a:cubicBezTo>
                <a:cubicBezTo>
                  <a:pt x="6770294" y="430831"/>
                  <a:pt x="7189729" y="458192"/>
                  <a:pt x="7466764" y="510176"/>
                </a:cubicBezTo>
                <a:cubicBezTo>
                  <a:pt x="7743799" y="562160"/>
                  <a:pt x="7963872" y="659289"/>
                  <a:pt x="8181358" y="666129"/>
                </a:cubicBezTo>
                <a:cubicBezTo>
                  <a:pt x="8398843" y="672968"/>
                  <a:pt x="8574902" y="581312"/>
                  <a:pt x="8771675" y="551216"/>
                </a:cubicBezTo>
                <a:cubicBezTo>
                  <a:pt x="8968447" y="521120"/>
                  <a:pt x="9175576" y="525224"/>
                  <a:pt x="9361992" y="485551"/>
                </a:cubicBezTo>
                <a:cubicBezTo>
                  <a:pt x="9455199" y="465715"/>
                  <a:pt x="9549054" y="430147"/>
                  <a:pt x="9638702" y="395776"/>
                </a:cubicBezTo>
                <a:lnTo>
                  <a:pt x="9702244" y="372178"/>
                </a:lnTo>
                <a:lnTo>
                  <a:pt x="9727055" y="383977"/>
                </a:lnTo>
                <a:cubicBezTo>
                  <a:pt x="9755535" y="395349"/>
                  <a:pt x="9787899" y="405181"/>
                  <a:pt x="9828031" y="411680"/>
                </a:cubicBezTo>
                <a:cubicBezTo>
                  <a:pt x="9988556" y="437672"/>
                  <a:pt x="10307015" y="428096"/>
                  <a:pt x="10433882" y="444512"/>
                </a:cubicBezTo>
                <a:cubicBezTo>
                  <a:pt x="10560749" y="460927"/>
                  <a:pt x="10514144" y="506072"/>
                  <a:pt x="10589229" y="510176"/>
                </a:cubicBezTo>
                <a:cubicBezTo>
                  <a:pt x="10664314" y="514280"/>
                  <a:pt x="10767877" y="463663"/>
                  <a:pt x="10884387" y="469135"/>
                </a:cubicBezTo>
                <a:cubicBezTo>
                  <a:pt x="11000897" y="474607"/>
                  <a:pt x="11164011" y="547112"/>
                  <a:pt x="11288288" y="543008"/>
                </a:cubicBezTo>
                <a:cubicBezTo>
                  <a:pt x="11381495" y="539930"/>
                  <a:pt x="11441207" y="499916"/>
                  <a:pt x="11529682" y="469713"/>
                </a:cubicBezTo>
                <a:lnTo>
                  <a:pt x="11612362" y="448952"/>
                </a:lnTo>
                <a:lnTo>
                  <a:pt x="11661848" y="465376"/>
                </a:lnTo>
                <a:cubicBezTo>
                  <a:pt x="11775323" y="503010"/>
                  <a:pt x="11929254" y="553535"/>
                  <a:pt x="12078128" y="595911"/>
                </a:cubicBezTo>
                <a:lnTo>
                  <a:pt x="12191999" y="625868"/>
                </a:lnTo>
                <a:lnTo>
                  <a:pt x="12191999" y="1072321"/>
                </a:lnTo>
                <a:lnTo>
                  <a:pt x="12191999" y="1334345"/>
                </a:lnTo>
                <a:lnTo>
                  <a:pt x="0" y="1334345"/>
                </a:lnTo>
                <a:lnTo>
                  <a:pt x="0" y="1072321"/>
                </a:lnTo>
                <a:lnTo>
                  <a:pt x="1" y="1072321"/>
                </a:lnTo>
                <a:lnTo>
                  <a:pt x="1" y="813658"/>
                </a:lnTo>
                <a:lnTo>
                  <a:pt x="20711" y="812426"/>
                </a:lnTo>
                <a:lnTo>
                  <a:pt x="22430" y="812443"/>
                </a:lnTo>
                <a:lnTo>
                  <a:pt x="108700" y="813260"/>
                </a:lnTo>
                <a:lnTo>
                  <a:pt x="170240" y="821105"/>
                </a:lnTo>
                <a:lnTo>
                  <a:pt x="192198" y="823904"/>
                </a:lnTo>
                <a:lnTo>
                  <a:pt x="192199" y="823904"/>
                </a:lnTo>
                <a:lnTo>
                  <a:pt x="170240" y="821105"/>
                </a:lnTo>
                <a:lnTo>
                  <a:pt x="108699" y="813259"/>
                </a:lnTo>
                <a:lnTo>
                  <a:pt x="22430" y="812443"/>
                </a:lnTo>
                <a:lnTo>
                  <a:pt x="20711" y="812426"/>
                </a:lnTo>
                <a:lnTo>
                  <a:pt x="20711" y="812426"/>
                </a:lnTo>
                <a:lnTo>
                  <a:pt x="20710" y="812426"/>
                </a:lnTo>
                <a:lnTo>
                  <a:pt x="0" y="813658"/>
                </a:lnTo>
                <a:lnTo>
                  <a:pt x="0" y="489071"/>
                </a:lnTo>
                <a:lnTo>
                  <a:pt x="43142" y="505751"/>
                </a:lnTo>
                <a:cubicBezTo>
                  <a:pt x="107870" y="530012"/>
                  <a:pt x="166772" y="548138"/>
                  <a:pt x="212081" y="543008"/>
                </a:cubicBezTo>
                <a:cubicBezTo>
                  <a:pt x="393318" y="522488"/>
                  <a:pt x="468403" y="482815"/>
                  <a:pt x="600448" y="460927"/>
                </a:cubicBezTo>
                <a:cubicBezTo>
                  <a:pt x="732493" y="439040"/>
                  <a:pt x="893017" y="433567"/>
                  <a:pt x="1004349" y="411680"/>
                </a:cubicBezTo>
                <a:cubicBezTo>
                  <a:pt x="1115680" y="389791"/>
                  <a:pt x="1113092" y="347383"/>
                  <a:pt x="1268437" y="329598"/>
                </a:cubicBezTo>
                <a:cubicBezTo>
                  <a:pt x="1423783" y="311814"/>
                  <a:pt x="1770725" y="298134"/>
                  <a:pt x="1936428" y="304974"/>
                </a:cubicBezTo>
                <a:cubicBezTo>
                  <a:pt x="2102131" y="311814"/>
                  <a:pt x="2184982" y="363799"/>
                  <a:pt x="2262655" y="370639"/>
                </a:cubicBezTo>
                <a:cubicBezTo>
                  <a:pt x="2340329" y="377479"/>
                  <a:pt x="2306671" y="335070"/>
                  <a:pt x="2402467" y="346015"/>
                </a:cubicBezTo>
                <a:cubicBezTo>
                  <a:pt x="2498264" y="356959"/>
                  <a:pt x="2635487" y="425359"/>
                  <a:pt x="2837437" y="436303"/>
                </a:cubicBezTo>
                <a:cubicBezTo>
                  <a:pt x="3039388" y="447247"/>
                  <a:pt x="3435523" y="415783"/>
                  <a:pt x="3614171" y="411680"/>
                </a:cubicBezTo>
                <a:cubicBezTo>
                  <a:pt x="3792819" y="407575"/>
                  <a:pt x="3769517" y="414416"/>
                  <a:pt x="3909329" y="411680"/>
                </a:cubicBezTo>
                <a:cubicBezTo>
                  <a:pt x="4049141" y="408943"/>
                  <a:pt x="4328764" y="397999"/>
                  <a:pt x="4453042" y="395263"/>
                </a:cubicBezTo>
                <a:cubicBezTo>
                  <a:pt x="4577318" y="392527"/>
                  <a:pt x="4585086" y="414414"/>
                  <a:pt x="4654993" y="395263"/>
                </a:cubicBezTo>
                <a:cubicBezTo>
                  <a:pt x="4724898" y="376111"/>
                  <a:pt x="4743022" y="321391"/>
                  <a:pt x="4872478" y="280350"/>
                </a:cubicBezTo>
                <a:cubicBezTo>
                  <a:pt x="5001933" y="239310"/>
                  <a:pt x="5263433" y="202374"/>
                  <a:pt x="5431725" y="149021"/>
                </a:cubicBezTo>
                <a:cubicBezTo>
                  <a:pt x="5536908" y="115676"/>
                  <a:pt x="5617817" y="59353"/>
                  <a:pt x="5706691" y="161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320" name="文本占位符 310"/>
          <p:cNvSpPr>
            <a:spLocks noGrp="1"/>
          </p:cNvSpPr>
          <p:nvPr>
            <p:ph type="body" sz="quarter" idx="11"/>
          </p:nvPr>
        </p:nvSpPr>
        <p:spPr>
          <a:xfrm>
            <a:off x="2301095" y="2460978"/>
            <a:ext cx="7589808" cy="5726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0">
                <a:ln w="38100">
                  <a:noFill/>
                </a:ln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21" name="矩形 320"/>
          <p:cNvSpPr/>
          <p:nvPr userDrawn="1"/>
        </p:nvSpPr>
        <p:spPr>
          <a:xfrm>
            <a:off x="-1" y="0"/>
            <a:ext cx="12192000" cy="1463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322" name="文本占位符 310"/>
          <p:cNvSpPr>
            <a:spLocks noGrp="1"/>
          </p:cNvSpPr>
          <p:nvPr>
            <p:ph type="body" sz="quarter" idx="12"/>
          </p:nvPr>
        </p:nvSpPr>
        <p:spPr>
          <a:xfrm>
            <a:off x="2301095" y="3538763"/>
            <a:ext cx="7589808" cy="52497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30000"/>
              </a:lnSpc>
              <a:buNone/>
              <a:defRPr sz="1400" b="0">
                <a:ln w="38100">
                  <a:noFill/>
                </a:ln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-1" y="0"/>
            <a:ext cx="12192000" cy="4846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19" name="文本占位符 310"/>
          <p:cNvSpPr>
            <a:spLocks noGrp="1"/>
          </p:cNvSpPr>
          <p:nvPr>
            <p:ph type="body" sz="quarter" idx="10"/>
          </p:nvPr>
        </p:nvSpPr>
        <p:spPr>
          <a:xfrm>
            <a:off x="2301095" y="5187296"/>
            <a:ext cx="7589808" cy="103288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7200" b="1">
                <a:ln w="38100">
                  <a:noFill/>
                </a:ln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0" name="文本占位符 310"/>
          <p:cNvSpPr>
            <a:spLocks noGrp="1"/>
          </p:cNvSpPr>
          <p:nvPr>
            <p:ph type="body" sz="quarter" idx="11" hasCustomPrompt="1"/>
          </p:nvPr>
        </p:nvSpPr>
        <p:spPr>
          <a:xfrm>
            <a:off x="1002647" y="1961450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21" name="文本占位符 310"/>
          <p:cNvSpPr>
            <a:spLocks noGrp="1"/>
          </p:cNvSpPr>
          <p:nvPr>
            <p:ph type="body" sz="quarter" idx="12"/>
          </p:nvPr>
        </p:nvSpPr>
        <p:spPr>
          <a:xfrm>
            <a:off x="1990199" y="2086074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2" name="文本占位符 310"/>
          <p:cNvSpPr>
            <a:spLocks noGrp="1"/>
          </p:cNvSpPr>
          <p:nvPr>
            <p:ph type="body" sz="quarter" idx="13" hasCustomPrompt="1"/>
          </p:nvPr>
        </p:nvSpPr>
        <p:spPr>
          <a:xfrm>
            <a:off x="4684631" y="1961450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23" name="文本占位符 310"/>
          <p:cNvSpPr>
            <a:spLocks noGrp="1"/>
          </p:cNvSpPr>
          <p:nvPr>
            <p:ph type="body" sz="quarter" idx="14"/>
          </p:nvPr>
        </p:nvSpPr>
        <p:spPr>
          <a:xfrm>
            <a:off x="5672183" y="2086074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4" name="文本占位符 310"/>
          <p:cNvSpPr>
            <a:spLocks noGrp="1"/>
          </p:cNvSpPr>
          <p:nvPr>
            <p:ph type="body" sz="quarter" idx="15" hasCustomPrompt="1"/>
          </p:nvPr>
        </p:nvSpPr>
        <p:spPr>
          <a:xfrm>
            <a:off x="8293462" y="1961450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25" name="文本占位符 310"/>
          <p:cNvSpPr>
            <a:spLocks noGrp="1"/>
          </p:cNvSpPr>
          <p:nvPr>
            <p:ph type="body" sz="quarter" idx="16"/>
          </p:nvPr>
        </p:nvSpPr>
        <p:spPr>
          <a:xfrm>
            <a:off x="9281014" y="2086074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-1" y="0"/>
            <a:ext cx="12192000" cy="4846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19" name="文本占位符 310"/>
          <p:cNvSpPr>
            <a:spLocks noGrp="1"/>
          </p:cNvSpPr>
          <p:nvPr>
            <p:ph type="body" sz="quarter" idx="10"/>
          </p:nvPr>
        </p:nvSpPr>
        <p:spPr>
          <a:xfrm>
            <a:off x="2301095" y="5187296"/>
            <a:ext cx="7589808" cy="103288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7200" b="1">
                <a:ln w="38100">
                  <a:noFill/>
                </a:ln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0" name="文本占位符 310"/>
          <p:cNvSpPr>
            <a:spLocks noGrp="1"/>
          </p:cNvSpPr>
          <p:nvPr>
            <p:ph type="body" sz="quarter" idx="11" hasCustomPrompt="1"/>
          </p:nvPr>
        </p:nvSpPr>
        <p:spPr>
          <a:xfrm>
            <a:off x="2849735" y="1467674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21" name="文本占位符 310"/>
          <p:cNvSpPr>
            <a:spLocks noGrp="1"/>
          </p:cNvSpPr>
          <p:nvPr>
            <p:ph type="body" sz="quarter" idx="12"/>
          </p:nvPr>
        </p:nvSpPr>
        <p:spPr>
          <a:xfrm>
            <a:off x="3837287" y="1592298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2" name="文本占位符 310"/>
          <p:cNvSpPr>
            <a:spLocks noGrp="1"/>
          </p:cNvSpPr>
          <p:nvPr>
            <p:ph type="body" sz="quarter" idx="13" hasCustomPrompt="1"/>
          </p:nvPr>
        </p:nvSpPr>
        <p:spPr>
          <a:xfrm>
            <a:off x="6531719" y="1467674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23" name="文本占位符 310"/>
          <p:cNvSpPr>
            <a:spLocks noGrp="1"/>
          </p:cNvSpPr>
          <p:nvPr>
            <p:ph type="body" sz="quarter" idx="14"/>
          </p:nvPr>
        </p:nvSpPr>
        <p:spPr>
          <a:xfrm>
            <a:off x="7519271" y="1592298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" name="文本占位符 310"/>
          <p:cNvSpPr>
            <a:spLocks noGrp="1"/>
          </p:cNvSpPr>
          <p:nvPr>
            <p:ph type="body" sz="quarter" idx="15" hasCustomPrompt="1"/>
          </p:nvPr>
        </p:nvSpPr>
        <p:spPr>
          <a:xfrm>
            <a:off x="2849735" y="2632975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11" name="文本占位符 310"/>
          <p:cNvSpPr>
            <a:spLocks noGrp="1"/>
          </p:cNvSpPr>
          <p:nvPr>
            <p:ph type="body" sz="quarter" idx="16"/>
          </p:nvPr>
        </p:nvSpPr>
        <p:spPr>
          <a:xfrm>
            <a:off x="3837287" y="2757599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2" name="文本占位符 310"/>
          <p:cNvSpPr>
            <a:spLocks noGrp="1"/>
          </p:cNvSpPr>
          <p:nvPr>
            <p:ph type="body" sz="quarter" idx="17" hasCustomPrompt="1"/>
          </p:nvPr>
        </p:nvSpPr>
        <p:spPr>
          <a:xfrm>
            <a:off x="6531719" y="2632975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13" name="文本占位符 310"/>
          <p:cNvSpPr>
            <a:spLocks noGrp="1"/>
          </p:cNvSpPr>
          <p:nvPr>
            <p:ph type="body" sz="quarter" idx="18"/>
          </p:nvPr>
        </p:nvSpPr>
        <p:spPr>
          <a:xfrm>
            <a:off x="7519271" y="2757599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-1" y="0"/>
            <a:ext cx="12192000" cy="4846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19" name="文本占位符 310"/>
          <p:cNvSpPr>
            <a:spLocks noGrp="1"/>
          </p:cNvSpPr>
          <p:nvPr>
            <p:ph type="body" sz="quarter" idx="10"/>
          </p:nvPr>
        </p:nvSpPr>
        <p:spPr>
          <a:xfrm>
            <a:off x="2301095" y="5187296"/>
            <a:ext cx="7589808" cy="103288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7200" b="1">
                <a:ln w="38100">
                  <a:noFill/>
                </a:ln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0" name="文本占位符 310"/>
          <p:cNvSpPr>
            <a:spLocks noGrp="1"/>
          </p:cNvSpPr>
          <p:nvPr>
            <p:ph type="body" sz="quarter" idx="11" hasCustomPrompt="1"/>
          </p:nvPr>
        </p:nvSpPr>
        <p:spPr>
          <a:xfrm>
            <a:off x="2849735" y="1467674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21" name="文本占位符 310"/>
          <p:cNvSpPr>
            <a:spLocks noGrp="1"/>
          </p:cNvSpPr>
          <p:nvPr>
            <p:ph type="body" sz="quarter" idx="12"/>
          </p:nvPr>
        </p:nvSpPr>
        <p:spPr>
          <a:xfrm>
            <a:off x="3837287" y="1592298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2" name="文本占位符 310"/>
          <p:cNvSpPr>
            <a:spLocks noGrp="1"/>
          </p:cNvSpPr>
          <p:nvPr>
            <p:ph type="body" sz="quarter" idx="13" hasCustomPrompt="1"/>
          </p:nvPr>
        </p:nvSpPr>
        <p:spPr>
          <a:xfrm>
            <a:off x="6531719" y="1467674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23" name="文本占位符 310"/>
          <p:cNvSpPr>
            <a:spLocks noGrp="1"/>
          </p:cNvSpPr>
          <p:nvPr>
            <p:ph type="body" sz="quarter" idx="14"/>
          </p:nvPr>
        </p:nvSpPr>
        <p:spPr>
          <a:xfrm>
            <a:off x="7519271" y="1592298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" name="文本占位符 310"/>
          <p:cNvSpPr>
            <a:spLocks noGrp="1"/>
          </p:cNvSpPr>
          <p:nvPr>
            <p:ph type="body" sz="quarter" idx="15" hasCustomPrompt="1"/>
          </p:nvPr>
        </p:nvSpPr>
        <p:spPr>
          <a:xfrm>
            <a:off x="981166" y="2632975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11" name="文本占位符 310"/>
          <p:cNvSpPr>
            <a:spLocks noGrp="1"/>
          </p:cNvSpPr>
          <p:nvPr>
            <p:ph type="body" sz="quarter" idx="16"/>
          </p:nvPr>
        </p:nvSpPr>
        <p:spPr>
          <a:xfrm>
            <a:off x="1968718" y="2757599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2" name="文本占位符 310"/>
          <p:cNvSpPr>
            <a:spLocks noGrp="1"/>
          </p:cNvSpPr>
          <p:nvPr>
            <p:ph type="body" sz="quarter" idx="17" hasCustomPrompt="1"/>
          </p:nvPr>
        </p:nvSpPr>
        <p:spPr>
          <a:xfrm>
            <a:off x="4663150" y="2632975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13" name="文本占位符 310"/>
          <p:cNvSpPr>
            <a:spLocks noGrp="1"/>
          </p:cNvSpPr>
          <p:nvPr>
            <p:ph type="body" sz="quarter" idx="18"/>
          </p:nvPr>
        </p:nvSpPr>
        <p:spPr>
          <a:xfrm>
            <a:off x="5650702" y="2757599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310"/>
          <p:cNvSpPr>
            <a:spLocks noGrp="1"/>
          </p:cNvSpPr>
          <p:nvPr>
            <p:ph type="body" sz="quarter" idx="19" hasCustomPrompt="1"/>
          </p:nvPr>
        </p:nvSpPr>
        <p:spPr>
          <a:xfrm>
            <a:off x="8293172" y="2632975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15" name="文本占位符 310"/>
          <p:cNvSpPr>
            <a:spLocks noGrp="1"/>
          </p:cNvSpPr>
          <p:nvPr>
            <p:ph type="body" sz="quarter" idx="20"/>
          </p:nvPr>
        </p:nvSpPr>
        <p:spPr>
          <a:xfrm>
            <a:off x="9280724" y="2757599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-1" y="0"/>
            <a:ext cx="12192000" cy="4846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19" name="文本占位符 310"/>
          <p:cNvSpPr>
            <a:spLocks noGrp="1"/>
          </p:cNvSpPr>
          <p:nvPr>
            <p:ph type="body" sz="quarter" idx="10"/>
          </p:nvPr>
        </p:nvSpPr>
        <p:spPr>
          <a:xfrm>
            <a:off x="2301095" y="5187296"/>
            <a:ext cx="7589808" cy="103288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7200" b="1">
                <a:ln w="38100">
                  <a:noFill/>
                </a:ln>
                <a:solidFill>
                  <a:schemeClr val="accent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" name="文本占位符 310"/>
          <p:cNvSpPr>
            <a:spLocks noGrp="1"/>
          </p:cNvSpPr>
          <p:nvPr>
            <p:ph type="body" sz="quarter" idx="15" hasCustomPrompt="1"/>
          </p:nvPr>
        </p:nvSpPr>
        <p:spPr>
          <a:xfrm>
            <a:off x="981166" y="2632975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11" name="文本占位符 310"/>
          <p:cNvSpPr>
            <a:spLocks noGrp="1"/>
          </p:cNvSpPr>
          <p:nvPr>
            <p:ph type="body" sz="quarter" idx="16"/>
          </p:nvPr>
        </p:nvSpPr>
        <p:spPr>
          <a:xfrm>
            <a:off x="1968718" y="2757599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2" name="文本占位符 310"/>
          <p:cNvSpPr>
            <a:spLocks noGrp="1"/>
          </p:cNvSpPr>
          <p:nvPr>
            <p:ph type="body" sz="quarter" idx="17" hasCustomPrompt="1"/>
          </p:nvPr>
        </p:nvSpPr>
        <p:spPr>
          <a:xfrm>
            <a:off x="4663150" y="2632975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13" name="文本占位符 310"/>
          <p:cNvSpPr>
            <a:spLocks noGrp="1"/>
          </p:cNvSpPr>
          <p:nvPr>
            <p:ph type="body" sz="quarter" idx="18"/>
          </p:nvPr>
        </p:nvSpPr>
        <p:spPr>
          <a:xfrm>
            <a:off x="5650702" y="2757599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310"/>
          <p:cNvSpPr>
            <a:spLocks noGrp="1"/>
          </p:cNvSpPr>
          <p:nvPr>
            <p:ph type="body" sz="quarter" idx="19" hasCustomPrompt="1"/>
          </p:nvPr>
        </p:nvSpPr>
        <p:spPr>
          <a:xfrm>
            <a:off x="8293172" y="2632975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15" name="文本占位符 310"/>
          <p:cNvSpPr>
            <a:spLocks noGrp="1"/>
          </p:cNvSpPr>
          <p:nvPr>
            <p:ph type="body" sz="quarter" idx="20"/>
          </p:nvPr>
        </p:nvSpPr>
        <p:spPr>
          <a:xfrm>
            <a:off x="9280724" y="2757599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6" name="文本占位符 310"/>
          <p:cNvSpPr>
            <a:spLocks noGrp="1"/>
          </p:cNvSpPr>
          <p:nvPr>
            <p:ph type="body" sz="quarter" idx="21" hasCustomPrompt="1"/>
          </p:nvPr>
        </p:nvSpPr>
        <p:spPr>
          <a:xfrm>
            <a:off x="981166" y="1304047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17" name="文本占位符 310"/>
          <p:cNvSpPr>
            <a:spLocks noGrp="1"/>
          </p:cNvSpPr>
          <p:nvPr>
            <p:ph type="body" sz="quarter" idx="22"/>
          </p:nvPr>
        </p:nvSpPr>
        <p:spPr>
          <a:xfrm>
            <a:off x="1968718" y="1428671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4" name="文本占位符 310"/>
          <p:cNvSpPr>
            <a:spLocks noGrp="1"/>
          </p:cNvSpPr>
          <p:nvPr>
            <p:ph type="body" sz="quarter" idx="23" hasCustomPrompt="1"/>
          </p:nvPr>
        </p:nvSpPr>
        <p:spPr>
          <a:xfrm>
            <a:off x="4663150" y="1304047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25" name="文本占位符 310"/>
          <p:cNvSpPr>
            <a:spLocks noGrp="1"/>
          </p:cNvSpPr>
          <p:nvPr>
            <p:ph type="body" sz="quarter" idx="24"/>
          </p:nvPr>
        </p:nvSpPr>
        <p:spPr>
          <a:xfrm>
            <a:off x="5650702" y="1428671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6" name="文本占位符 310"/>
          <p:cNvSpPr>
            <a:spLocks noGrp="1"/>
          </p:cNvSpPr>
          <p:nvPr>
            <p:ph type="body" sz="quarter" idx="25" hasCustomPrompt="1"/>
          </p:nvPr>
        </p:nvSpPr>
        <p:spPr>
          <a:xfrm>
            <a:off x="8293172" y="1304047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27" name="文本占位符 310"/>
          <p:cNvSpPr>
            <a:spLocks noGrp="1"/>
          </p:cNvSpPr>
          <p:nvPr>
            <p:ph type="body" sz="quarter" idx="26"/>
          </p:nvPr>
        </p:nvSpPr>
        <p:spPr>
          <a:xfrm>
            <a:off x="9280724" y="1428671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形状 1"/>
          <p:cNvSpPr/>
          <p:nvPr userDrawn="1"/>
        </p:nvSpPr>
        <p:spPr>
          <a:xfrm>
            <a:off x="0" y="384047"/>
            <a:ext cx="12191999" cy="1079437"/>
          </a:xfrm>
          <a:custGeom>
            <a:avLst/>
            <a:gdLst>
              <a:gd name="connsiteX0" fmla="*/ 10439343 w 10873408"/>
              <a:gd name="connsiteY0" fmla="*/ 17 h 1822005"/>
              <a:gd name="connsiteX1" fmla="*/ 10823807 w 10873408"/>
              <a:gd name="connsiteY1" fmla="*/ 160670 h 1822005"/>
              <a:gd name="connsiteX2" fmla="*/ 10873408 w 10873408"/>
              <a:gd name="connsiteY2" fmla="*/ 184273 h 1822005"/>
              <a:gd name="connsiteX3" fmla="*/ 10873408 w 10873408"/>
              <a:gd name="connsiteY3" fmla="*/ 1327582 h 1822005"/>
              <a:gd name="connsiteX4" fmla="*/ 10843181 w 10873408"/>
              <a:gd name="connsiteY4" fmla="*/ 1332070 h 1822005"/>
              <a:gd name="connsiteX5" fmla="*/ 10732453 w 10873408"/>
              <a:gd name="connsiteY5" fmla="*/ 1325792 h 1822005"/>
              <a:gd name="connsiteX6" fmla="*/ 10399944 w 10873408"/>
              <a:gd name="connsiteY6" fmla="*/ 1090264 h 1822005"/>
              <a:gd name="connsiteX7" fmla="*/ 10247544 w 10873408"/>
              <a:gd name="connsiteY7" fmla="*/ 1298083 h 1822005"/>
              <a:gd name="connsiteX8" fmla="*/ 10039726 w 10873408"/>
              <a:gd name="connsiteY8" fmla="*/ 1256519 h 1822005"/>
              <a:gd name="connsiteX9" fmla="*/ 9471690 w 10873408"/>
              <a:gd name="connsiteY9" fmla="*/ 1353501 h 1822005"/>
              <a:gd name="connsiteX10" fmla="*/ 9139181 w 10873408"/>
              <a:gd name="connsiteY10" fmla="*/ 1145683 h 1822005"/>
              <a:gd name="connsiteX11" fmla="*/ 8751253 w 10873408"/>
              <a:gd name="connsiteY11" fmla="*/ 1187246 h 1822005"/>
              <a:gd name="connsiteX12" fmla="*/ 8501872 w 10873408"/>
              <a:gd name="connsiteY12" fmla="*/ 1381210 h 1822005"/>
              <a:gd name="connsiteX13" fmla="*/ 8127799 w 10873408"/>
              <a:gd name="connsiteY13" fmla="*/ 1547464 h 1822005"/>
              <a:gd name="connsiteX14" fmla="*/ 7753726 w 10873408"/>
              <a:gd name="connsiteY14" fmla="*/ 1450483 h 1822005"/>
              <a:gd name="connsiteX15" fmla="*/ 7268817 w 10873408"/>
              <a:gd name="connsiteY15" fmla="*/ 1422773 h 1822005"/>
              <a:gd name="connsiteX16" fmla="*/ 6853181 w 10873408"/>
              <a:gd name="connsiteY16" fmla="*/ 1505901 h 1822005"/>
              <a:gd name="connsiteX17" fmla="*/ 6437544 w 10873408"/>
              <a:gd name="connsiteY17" fmla="*/ 1381210 h 1822005"/>
              <a:gd name="connsiteX18" fmla="*/ 5689399 w 10873408"/>
              <a:gd name="connsiteY18" fmla="*/ 1395064 h 1822005"/>
              <a:gd name="connsiteX19" fmla="*/ 5135217 w 10873408"/>
              <a:gd name="connsiteY19" fmla="*/ 1242664 h 1822005"/>
              <a:gd name="connsiteX20" fmla="*/ 4608744 w 10873408"/>
              <a:gd name="connsiteY20" fmla="*/ 1173392 h 1822005"/>
              <a:gd name="connsiteX21" fmla="*/ 4220817 w 10873408"/>
              <a:gd name="connsiteY21" fmla="*/ 854737 h 1822005"/>
              <a:gd name="connsiteX22" fmla="*/ 3874453 w 10873408"/>
              <a:gd name="connsiteY22" fmla="*/ 1034846 h 1822005"/>
              <a:gd name="connsiteX23" fmla="*/ 3500381 w 10873408"/>
              <a:gd name="connsiteY23" fmla="*/ 1020992 h 1822005"/>
              <a:gd name="connsiteX24" fmla="*/ 3403399 w 10873408"/>
              <a:gd name="connsiteY24" fmla="*/ 1173392 h 1822005"/>
              <a:gd name="connsiteX25" fmla="*/ 3209435 w 10873408"/>
              <a:gd name="connsiteY25" fmla="*/ 1311937 h 1822005"/>
              <a:gd name="connsiteX26" fmla="*/ 3098599 w 10873408"/>
              <a:gd name="connsiteY26" fmla="*/ 1311937 h 1822005"/>
              <a:gd name="connsiteX27" fmla="*/ 2890781 w 10873408"/>
              <a:gd name="connsiteY27" fmla="*/ 1408919 h 1822005"/>
              <a:gd name="connsiteX28" fmla="*/ 2669108 w 10873408"/>
              <a:gd name="connsiteY28" fmla="*/ 1381210 h 1822005"/>
              <a:gd name="connsiteX29" fmla="*/ 2405872 w 10873408"/>
              <a:gd name="connsiteY29" fmla="*/ 1602883 h 1822005"/>
              <a:gd name="connsiteX30" fmla="*/ 2239617 w 10873408"/>
              <a:gd name="connsiteY30" fmla="*/ 1505901 h 1822005"/>
              <a:gd name="connsiteX31" fmla="*/ 1976381 w 10873408"/>
              <a:gd name="connsiteY31" fmla="*/ 1616737 h 1822005"/>
              <a:gd name="connsiteX32" fmla="*/ 1837835 w 10873408"/>
              <a:gd name="connsiteY32" fmla="*/ 1533610 h 1822005"/>
              <a:gd name="connsiteX33" fmla="*/ 1671581 w 10873408"/>
              <a:gd name="connsiteY33" fmla="*/ 1686010 h 1822005"/>
              <a:gd name="connsiteX34" fmla="*/ 1533035 w 10873408"/>
              <a:gd name="connsiteY34" fmla="*/ 1796846 h 1822005"/>
              <a:gd name="connsiteX35" fmla="*/ 1283653 w 10873408"/>
              <a:gd name="connsiteY35" fmla="*/ 1810701 h 1822005"/>
              <a:gd name="connsiteX36" fmla="*/ 1145108 w 10873408"/>
              <a:gd name="connsiteY36" fmla="*/ 1658301 h 1822005"/>
              <a:gd name="connsiteX37" fmla="*/ 881872 w 10873408"/>
              <a:gd name="connsiteY37" fmla="*/ 1561319 h 1822005"/>
              <a:gd name="connsiteX38" fmla="*/ 493944 w 10873408"/>
              <a:gd name="connsiteY38" fmla="*/ 1367355 h 1822005"/>
              <a:gd name="connsiteX39" fmla="*/ 216853 w 10873408"/>
              <a:gd name="connsiteY39" fmla="*/ 1311937 h 1822005"/>
              <a:gd name="connsiteX40" fmla="*/ 57661 w 10873408"/>
              <a:gd name="connsiteY40" fmla="*/ 1092632 h 1822005"/>
              <a:gd name="connsiteX41" fmla="*/ 0 w 10873408"/>
              <a:gd name="connsiteY41" fmla="*/ 999795 h 1822005"/>
              <a:gd name="connsiteX42" fmla="*/ 0 w 10873408"/>
              <a:gd name="connsiteY42" fmla="*/ 123606 h 1822005"/>
              <a:gd name="connsiteX43" fmla="*/ 36623 w 10873408"/>
              <a:gd name="connsiteY43" fmla="*/ 196714 h 1822005"/>
              <a:gd name="connsiteX44" fmla="*/ 286126 w 10873408"/>
              <a:gd name="connsiteY44" fmla="*/ 619210 h 1822005"/>
              <a:gd name="connsiteX45" fmla="*/ 798744 w 10873408"/>
              <a:gd name="connsiteY45" fmla="*/ 882446 h 1822005"/>
              <a:gd name="connsiteX46" fmla="*/ 978853 w 10873408"/>
              <a:gd name="connsiteY46" fmla="*/ 1020992 h 1822005"/>
              <a:gd name="connsiteX47" fmla="*/ 1283653 w 10873408"/>
              <a:gd name="connsiteY47" fmla="*/ 896301 h 1822005"/>
              <a:gd name="connsiteX48" fmla="*/ 1907108 w 10873408"/>
              <a:gd name="connsiteY48" fmla="*/ 536083 h 1822005"/>
              <a:gd name="connsiteX49" fmla="*/ 2488999 w 10873408"/>
              <a:gd name="connsiteY49" fmla="*/ 314410 h 1822005"/>
              <a:gd name="connsiteX50" fmla="*/ 3320272 w 10873408"/>
              <a:gd name="connsiteY50" fmla="*/ 466810 h 1822005"/>
              <a:gd name="connsiteX51" fmla="*/ 3916017 w 10873408"/>
              <a:gd name="connsiteY51" fmla="*/ 619210 h 1822005"/>
              <a:gd name="connsiteX52" fmla="*/ 4137690 w 10873408"/>
              <a:gd name="connsiteY52" fmla="*/ 702337 h 1822005"/>
              <a:gd name="connsiteX53" fmla="*/ 4442490 w 10873408"/>
              <a:gd name="connsiteY53" fmla="*/ 799319 h 1822005"/>
              <a:gd name="connsiteX54" fmla="*/ 4622599 w 10873408"/>
              <a:gd name="connsiteY54" fmla="*/ 979428 h 1822005"/>
              <a:gd name="connsiteX55" fmla="*/ 4955108 w 10873408"/>
              <a:gd name="connsiteY55" fmla="*/ 1062555 h 1822005"/>
              <a:gd name="connsiteX56" fmla="*/ 5287617 w 10873408"/>
              <a:gd name="connsiteY56" fmla="*/ 896301 h 1822005"/>
              <a:gd name="connsiteX57" fmla="*/ 5675544 w 10873408"/>
              <a:gd name="connsiteY57" fmla="*/ 993283 h 1822005"/>
              <a:gd name="connsiteX58" fmla="*/ 5938781 w 10873408"/>
              <a:gd name="connsiteY58" fmla="*/ 743901 h 1822005"/>
              <a:gd name="connsiteX59" fmla="*/ 6188162 w 10873408"/>
              <a:gd name="connsiteY59" fmla="*/ 702337 h 1822005"/>
              <a:gd name="connsiteX60" fmla="*/ 6645362 w 10873408"/>
              <a:gd name="connsiteY60" fmla="*/ 342119 h 1822005"/>
              <a:gd name="connsiteX61" fmla="*/ 6950162 w 10873408"/>
              <a:gd name="connsiteY61" fmla="*/ 605355 h 1822005"/>
              <a:gd name="connsiteX62" fmla="*/ 7227253 w 10873408"/>
              <a:gd name="connsiteY62" fmla="*/ 799319 h 1822005"/>
              <a:gd name="connsiteX63" fmla="*/ 7532053 w 10873408"/>
              <a:gd name="connsiteY63" fmla="*/ 1104119 h 1822005"/>
              <a:gd name="connsiteX64" fmla="*/ 8030817 w 10873408"/>
              <a:gd name="connsiteY64" fmla="*/ 882446 h 1822005"/>
              <a:gd name="connsiteX65" fmla="*/ 8557290 w 10873408"/>
              <a:gd name="connsiteY65" fmla="*/ 910155 h 1822005"/>
              <a:gd name="connsiteX66" fmla="*/ 8834381 w 10873408"/>
              <a:gd name="connsiteY66" fmla="*/ 1034846 h 1822005"/>
              <a:gd name="connsiteX67" fmla="*/ 9319290 w 10873408"/>
              <a:gd name="connsiteY67" fmla="*/ 577646 h 1822005"/>
              <a:gd name="connsiteX68" fmla="*/ 9804199 w 10873408"/>
              <a:gd name="connsiteY68" fmla="*/ 494519 h 1822005"/>
              <a:gd name="connsiteX69" fmla="*/ 10372235 w 10873408"/>
              <a:gd name="connsiteY69" fmla="*/ 9610 h 1822005"/>
              <a:gd name="connsiteX70" fmla="*/ 10439343 w 10873408"/>
              <a:gd name="connsiteY70" fmla="*/ 17 h 1822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0873408" h="1822005">
                <a:moveTo>
                  <a:pt x="10439343" y="17"/>
                </a:moveTo>
                <a:cubicBezTo>
                  <a:pt x="10572693" y="-1471"/>
                  <a:pt x="10700848" y="95917"/>
                  <a:pt x="10823807" y="160670"/>
                </a:cubicBezTo>
                <a:lnTo>
                  <a:pt x="10873408" y="184273"/>
                </a:lnTo>
                <a:lnTo>
                  <a:pt x="10873408" y="1327582"/>
                </a:lnTo>
                <a:lnTo>
                  <a:pt x="10843181" y="1332070"/>
                </a:lnTo>
                <a:cubicBezTo>
                  <a:pt x="10803169" y="1335606"/>
                  <a:pt x="10765357" y="1335029"/>
                  <a:pt x="10732453" y="1325792"/>
                </a:cubicBezTo>
                <a:cubicBezTo>
                  <a:pt x="10600835" y="1288847"/>
                  <a:pt x="10480762" y="1094882"/>
                  <a:pt x="10399944" y="1090264"/>
                </a:cubicBezTo>
                <a:cubicBezTo>
                  <a:pt x="10319126" y="1085646"/>
                  <a:pt x="10307580" y="1270374"/>
                  <a:pt x="10247544" y="1298083"/>
                </a:cubicBezTo>
                <a:cubicBezTo>
                  <a:pt x="10187508" y="1325792"/>
                  <a:pt x="10169035" y="1247283"/>
                  <a:pt x="10039726" y="1256519"/>
                </a:cubicBezTo>
                <a:cubicBezTo>
                  <a:pt x="9910417" y="1265755"/>
                  <a:pt x="9621781" y="1371974"/>
                  <a:pt x="9471690" y="1353501"/>
                </a:cubicBezTo>
                <a:cubicBezTo>
                  <a:pt x="9321599" y="1335028"/>
                  <a:pt x="9259254" y="1173392"/>
                  <a:pt x="9139181" y="1145683"/>
                </a:cubicBezTo>
                <a:cubicBezTo>
                  <a:pt x="9019108" y="1117974"/>
                  <a:pt x="8857471" y="1147992"/>
                  <a:pt x="8751253" y="1187246"/>
                </a:cubicBezTo>
                <a:cubicBezTo>
                  <a:pt x="8645035" y="1226500"/>
                  <a:pt x="8605781" y="1321174"/>
                  <a:pt x="8501872" y="1381210"/>
                </a:cubicBezTo>
                <a:cubicBezTo>
                  <a:pt x="8397963" y="1441246"/>
                  <a:pt x="8252490" y="1535919"/>
                  <a:pt x="8127799" y="1547464"/>
                </a:cubicBezTo>
                <a:cubicBezTo>
                  <a:pt x="8003108" y="1559009"/>
                  <a:pt x="7896890" y="1471265"/>
                  <a:pt x="7753726" y="1450483"/>
                </a:cubicBezTo>
                <a:cubicBezTo>
                  <a:pt x="7610562" y="1429701"/>
                  <a:pt x="7418908" y="1413537"/>
                  <a:pt x="7268817" y="1422773"/>
                </a:cubicBezTo>
                <a:cubicBezTo>
                  <a:pt x="7118726" y="1432009"/>
                  <a:pt x="6991727" y="1512828"/>
                  <a:pt x="6853181" y="1505901"/>
                </a:cubicBezTo>
                <a:cubicBezTo>
                  <a:pt x="6714636" y="1498974"/>
                  <a:pt x="6631508" y="1399683"/>
                  <a:pt x="6437544" y="1381210"/>
                </a:cubicBezTo>
                <a:cubicBezTo>
                  <a:pt x="6243580" y="1362737"/>
                  <a:pt x="5906453" y="1418155"/>
                  <a:pt x="5689399" y="1395064"/>
                </a:cubicBezTo>
                <a:cubicBezTo>
                  <a:pt x="5472345" y="1371973"/>
                  <a:pt x="5315326" y="1279609"/>
                  <a:pt x="5135217" y="1242664"/>
                </a:cubicBezTo>
                <a:cubicBezTo>
                  <a:pt x="4955108" y="1205719"/>
                  <a:pt x="4761144" y="1238047"/>
                  <a:pt x="4608744" y="1173392"/>
                </a:cubicBezTo>
                <a:cubicBezTo>
                  <a:pt x="4456344" y="1108737"/>
                  <a:pt x="4343199" y="877828"/>
                  <a:pt x="4220817" y="854737"/>
                </a:cubicBezTo>
                <a:cubicBezTo>
                  <a:pt x="4098435" y="831646"/>
                  <a:pt x="3994526" y="1007137"/>
                  <a:pt x="3874453" y="1034846"/>
                </a:cubicBezTo>
                <a:cubicBezTo>
                  <a:pt x="3754380" y="1062555"/>
                  <a:pt x="3578890" y="997901"/>
                  <a:pt x="3500381" y="1020992"/>
                </a:cubicBezTo>
                <a:cubicBezTo>
                  <a:pt x="3421872" y="1044083"/>
                  <a:pt x="3451890" y="1124901"/>
                  <a:pt x="3403399" y="1173392"/>
                </a:cubicBezTo>
                <a:cubicBezTo>
                  <a:pt x="3354908" y="1221883"/>
                  <a:pt x="3260235" y="1288846"/>
                  <a:pt x="3209435" y="1311937"/>
                </a:cubicBezTo>
                <a:cubicBezTo>
                  <a:pt x="3158635" y="1335028"/>
                  <a:pt x="3151708" y="1295773"/>
                  <a:pt x="3098599" y="1311937"/>
                </a:cubicBezTo>
                <a:cubicBezTo>
                  <a:pt x="3045490" y="1328101"/>
                  <a:pt x="2962363" y="1397373"/>
                  <a:pt x="2890781" y="1408919"/>
                </a:cubicBezTo>
                <a:cubicBezTo>
                  <a:pt x="2819199" y="1420465"/>
                  <a:pt x="2749926" y="1348883"/>
                  <a:pt x="2669108" y="1381210"/>
                </a:cubicBezTo>
                <a:cubicBezTo>
                  <a:pt x="2588290" y="1413537"/>
                  <a:pt x="2477454" y="1582101"/>
                  <a:pt x="2405872" y="1602883"/>
                </a:cubicBezTo>
                <a:cubicBezTo>
                  <a:pt x="2334290" y="1623665"/>
                  <a:pt x="2311199" y="1503592"/>
                  <a:pt x="2239617" y="1505901"/>
                </a:cubicBezTo>
                <a:cubicBezTo>
                  <a:pt x="2168035" y="1508210"/>
                  <a:pt x="2043345" y="1612119"/>
                  <a:pt x="1976381" y="1616737"/>
                </a:cubicBezTo>
                <a:cubicBezTo>
                  <a:pt x="1909417" y="1621355"/>
                  <a:pt x="1888635" y="1522064"/>
                  <a:pt x="1837835" y="1533610"/>
                </a:cubicBezTo>
                <a:cubicBezTo>
                  <a:pt x="1787035" y="1545156"/>
                  <a:pt x="1722381" y="1642137"/>
                  <a:pt x="1671581" y="1686010"/>
                </a:cubicBezTo>
                <a:cubicBezTo>
                  <a:pt x="1620781" y="1729883"/>
                  <a:pt x="1597690" y="1776064"/>
                  <a:pt x="1533035" y="1796846"/>
                </a:cubicBezTo>
                <a:cubicBezTo>
                  <a:pt x="1468380" y="1817628"/>
                  <a:pt x="1348307" y="1833792"/>
                  <a:pt x="1283653" y="1810701"/>
                </a:cubicBezTo>
                <a:cubicBezTo>
                  <a:pt x="1218999" y="1787610"/>
                  <a:pt x="1212072" y="1699865"/>
                  <a:pt x="1145108" y="1658301"/>
                </a:cubicBezTo>
                <a:cubicBezTo>
                  <a:pt x="1078145" y="1616737"/>
                  <a:pt x="990399" y="1609810"/>
                  <a:pt x="881872" y="1561319"/>
                </a:cubicBezTo>
                <a:cubicBezTo>
                  <a:pt x="773345" y="1512828"/>
                  <a:pt x="604780" y="1408919"/>
                  <a:pt x="493944" y="1367355"/>
                </a:cubicBezTo>
                <a:cubicBezTo>
                  <a:pt x="383108" y="1325791"/>
                  <a:pt x="329998" y="1415846"/>
                  <a:pt x="216853" y="1311937"/>
                </a:cubicBezTo>
                <a:cubicBezTo>
                  <a:pt x="174424" y="1272971"/>
                  <a:pt x="116733" y="1186597"/>
                  <a:pt x="57661" y="1092632"/>
                </a:cubicBezTo>
                <a:lnTo>
                  <a:pt x="0" y="999795"/>
                </a:lnTo>
                <a:lnTo>
                  <a:pt x="0" y="123606"/>
                </a:lnTo>
                <a:lnTo>
                  <a:pt x="36623" y="196714"/>
                </a:lnTo>
                <a:cubicBezTo>
                  <a:pt x="126366" y="381626"/>
                  <a:pt x="215988" y="591501"/>
                  <a:pt x="286126" y="619210"/>
                </a:cubicBezTo>
                <a:cubicBezTo>
                  <a:pt x="473162" y="693101"/>
                  <a:pt x="683290" y="815482"/>
                  <a:pt x="798744" y="882446"/>
                </a:cubicBezTo>
                <a:cubicBezTo>
                  <a:pt x="914198" y="949410"/>
                  <a:pt x="898035" y="1018683"/>
                  <a:pt x="978853" y="1020992"/>
                </a:cubicBezTo>
                <a:cubicBezTo>
                  <a:pt x="1059671" y="1023301"/>
                  <a:pt x="1128944" y="977119"/>
                  <a:pt x="1283653" y="896301"/>
                </a:cubicBezTo>
                <a:cubicBezTo>
                  <a:pt x="1438362" y="815483"/>
                  <a:pt x="1706217" y="633065"/>
                  <a:pt x="1907108" y="536083"/>
                </a:cubicBezTo>
                <a:cubicBezTo>
                  <a:pt x="2107999" y="439101"/>
                  <a:pt x="2253472" y="325956"/>
                  <a:pt x="2488999" y="314410"/>
                </a:cubicBezTo>
                <a:cubicBezTo>
                  <a:pt x="2724526" y="302864"/>
                  <a:pt x="3082436" y="416010"/>
                  <a:pt x="3320272" y="466810"/>
                </a:cubicBezTo>
                <a:cubicBezTo>
                  <a:pt x="3558108" y="517610"/>
                  <a:pt x="3779781" y="579956"/>
                  <a:pt x="3916017" y="619210"/>
                </a:cubicBezTo>
                <a:cubicBezTo>
                  <a:pt x="4052253" y="658464"/>
                  <a:pt x="4049945" y="672319"/>
                  <a:pt x="4137690" y="702337"/>
                </a:cubicBezTo>
                <a:cubicBezTo>
                  <a:pt x="4225435" y="732355"/>
                  <a:pt x="4361672" y="753137"/>
                  <a:pt x="4442490" y="799319"/>
                </a:cubicBezTo>
                <a:cubicBezTo>
                  <a:pt x="4523308" y="845501"/>
                  <a:pt x="4537163" y="935555"/>
                  <a:pt x="4622599" y="979428"/>
                </a:cubicBezTo>
                <a:cubicBezTo>
                  <a:pt x="4708035" y="1023301"/>
                  <a:pt x="4844272" y="1076409"/>
                  <a:pt x="4955108" y="1062555"/>
                </a:cubicBezTo>
                <a:cubicBezTo>
                  <a:pt x="5065944" y="1048701"/>
                  <a:pt x="5167544" y="907846"/>
                  <a:pt x="5287617" y="896301"/>
                </a:cubicBezTo>
                <a:cubicBezTo>
                  <a:pt x="5407690" y="884756"/>
                  <a:pt x="5567017" y="1018683"/>
                  <a:pt x="5675544" y="993283"/>
                </a:cubicBezTo>
                <a:cubicBezTo>
                  <a:pt x="5784071" y="967883"/>
                  <a:pt x="5853345" y="792392"/>
                  <a:pt x="5938781" y="743901"/>
                </a:cubicBezTo>
                <a:cubicBezTo>
                  <a:pt x="6024217" y="695410"/>
                  <a:pt x="6070399" y="769301"/>
                  <a:pt x="6188162" y="702337"/>
                </a:cubicBezTo>
                <a:cubicBezTo>
                  <a:pt x="6305926" y="635373"/>
                  <a:pt x="6518362" y="358283"/>
                  <a:pt x="6645362" y="342119"/>
                </a:cubicBezTo>
                <a:cubicBezTo>
                  <a:pt x="6772362" y="325955"/>
                  <a:pt x="6853180" y="529155"/>
                  <a:pt x="6950162" y="605355"/>
                </a:cubicBezTo>
                <a:cubicBezTo>
                  <a:pt x="7047144" y="681555"/>
                  <a:pt x="7130271" y="716192"/>
                  <a:pt x="7227253" y="799319"/>
                </a:cubicBezTo>
                <a:cubicBezTo>
                  <a:pt x="7324235" y="882446"/>
                  <a:pt x="7398126" y="1090264"/>
                  <a:pt x="7532053" y="1104119"/>
                </a:cubicBezTo>
                <a:cubicBezTo>
                  <a:pt x="7665980" y="1117974"/>
                  <a:pt x="7859944" y="914773"/>
                  <a:pt x="8030817" y="882446"/>
                </a:cubicBezTo>
                <a:cubicBezTo>
                  <a:pt x="8201690" y="850119"/>
                  <a:pt x="8423363" y="884755"/>
                  <a:pt x="8557290" y="910155"/>
                </a:cubicBezTo>
                <a:cubicBezTo>
                  <a:pt x="8691217" y="935555"/>
                  <a:pt x="8707381" y="1090264"/>
                  <a:pt x="8834381" y="1034846"/>
                </a:cubicBezTo>
                <a:cubicBezTo>
                  <a:pt x="8961381" y="979428"/>
                  <a:pt x="9157654" y="667700"/>
                  <a:pt x="9319290" y="577646"/>
                </a:cubicBezTo>
                <a:cubicBezTo>
                  <a:pt x="9480926" y="487592"/>
                  <a:pt x="9628708" y="589192"/>
                  <a:pt x="9804199" y="494519"/>
                </a:cubicBezTo>
                <a:cubicBezTo>
                  <a:pt x="9979690" y="399846"/>
                  <a:pt x="10192126" y="60410"/>
                  <a:pt x="10372235" y="9610"/>
                </a:cubicBezTo>
                <a:cubicBezTo>
                  <a:pt x="10394749" y="3260"/>
                  <a:pt x="10417118" y="266"/>
                  <a:pt x="10439343" y="17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3" name="任意形状 2"/>
          <p:cNvSpPr/>
          <p:nvPr userDrawn="1"/>
        </p:nvSpPr>
        <p:spPr>
          <a:xfrm>
            <a:off x="1" y="1218754"/>
            <a:ext cx="5743205" cy="788846"/>
          </a:xfrm>
          <a:custGeom>
            <a:avLst/>
            <a:gdLst>
              <a:gd name="connsiteX0" fmla="*/ 4276235 w 5122065"/>
              <a:gd name="connsiteY0" fmla="*/ 0 h 1331509"/>
              <a:gd name="connsiteX1" fmla="*/ 4622599 w 5122065"/>
              <a:gd name="connsiteY1" fmla="*/ 263236 h 1331509"/>
              <a:gd name="connsiteX2" fmla="*/ 4959438 w 5122065"/>
              <a:gd name="connsiteY2" fmla="*/ 365414 h 1331509"/>
              <a:gd name="connsiteX3" fmla="*/ 5122065 w 5122065"/>
              <a:gd name="connsiteY3" fmla="*/ 413482 h 1331509"/>
              <a:gd name="connsiteX4" fmla="*/ 5089500 w 5122065"/>
              <a:gd name="connsiteY4" fmla="*/ 440694 h 1331509"/>
              <a:gd name="connsiteX5" fmla="*/ 4844272 w 5122065"/>
              <a:gd name="connsiteY5" fmla="*/ 665018 h 1331509"/>
              <a:gd name="connsiteX6" fmla="*/ 4345508 w 5122065"/>
              <a:gd name="connsiteY6" fmla="*/ 886691 h 1331509"/>
              <a:gd name="connsiteX7" fmla="*/ 4151544 w 5122065"/>
              <a:gd name="connsiteY7" fmla="*/ 1080654 h 1331509"/>
              <a:gd name="connsiteX8" fmla="*/ 3971435 w 5122065"/>
              <a:gd name="connsiteY8" fmla="*/ 1080654 h 1331509"/>
              <a:gd name="connsiteX9" fmla="*/ 3486526 w 5122065"/>
              <a:gd name="connsiteY9" fmla="*/ 1108364 h 1331509"/>
              <a:gd name="connsiteX10" fmla="*/ 3223290 w 5122065"/>
              <a:gd name="connsiteY10" fmla="*/ 1108364 h 1331509"/>
              <a:gd name="connsiteX11" fmla="*/ 2530562 w 5122065"/>
              <a:gd name="connsiteY11" fmla="*/ 1149927 h 1331509"/>
              <a:gd name="connsiteX12" fmla="*/ 2142635 w 5122065"/>
              <a:gd name="connsiteY12" fmla="*/ 997527 h 1331509"/>
              <a:gd name="connsiteX13" fmla="*/ 2017944 w 5122065"/>
              <a:gd name="connsiteY13" fmla="*/ 1039091 h 1331509"/>
              <a:gd name="connsiteX14" fmla="*/ 1726999 w 5122065"/>
              <a:gd name="connsiteY14" fmla="*/ 928254 h 1331509"/>
              <a:gd name="connsiteX15" fmla="*/ 1131253 w 5122065"/>
              <a:gd name="connsiteY15" fmla="*/ 969818 h 1331509"/>
              <a:gd name="connsiteX16" fmla="*/ 895726 w 5122065"/>
              <a:gd name="connsiteY16" fmla="*/ 1108364 h 1331509"/>
              <a:gd name="connsiteX17" fmla="*/ 535508 w 5122065"/>
              <a:gd name="connsiteY17" fmla="*/ 1191491 h 1331509"/>
              <a:gd name="connsiteX18" fmla="*/ 189144 w 5122065"/>
              <a:gd name="connsiteY18" fmla="*/ 1330036 h 1331509"/>
              <a:gd name="connsiteX19" fmla="*/ 38476 w 5122065"/>
              <a:gd name="connsiteY19" fmla="*/ 1267149 h 1331509"/>
              <a:gd name="connsiteX20" fmla="*/ 0 w 5122065"/>
              <a:gd name="connsiteY20" fmla="*/ 1238995 h 1331509"/>
              <a:gd name="connsiteX21" fmla="*/ 0 w 5122065"/>
              <a:gd name="connsiteY21" fmla="*/ 121717 h 1331509"/>
              <a:gd name="connsiteX22" fmla="*/ 19548 w 5122065"/>
              <a:gd name="connsiteY22" fmla="*/ 121309 h 1331509"/>
              <a:gd name="connsiteX23" fmla="*/ 466235 w 5122065"/>
              <a:gd name="connsiteY23" fmla="*/ 193964 h 1331509"/>
              <a:gd name="connsiteX24" fmla="*/ 729472 w 5122065"/>
              <a:gd name="connsiteY24" fmla="*/ 512618 h 1331509"/>
              <a:gd name="connsiteX25" fmla="*/ 923435 w 5122065"/>
              <a:gd name="connsiteY25" fmla="*/ 484909 h 1331509"/>
              <a:gd name="connsiteX26" fmla="*/ 1477617 w 5122065"/>
              <a:gd name="connsiteY26" fmla="*/ 678873 h 1331509"/>
              <a:gd name="connsiteX27" fmla="*/ 2419726 w 5122065"/>
              <a:gd name="connsiteY27" fmla="*/ 512618 h 1331509"/>
              <a:gd name="connsiteX28" fmla="*/ 3389544 w 5122065"/>
              <a:gd name="connsiteY28" fmla="*/ 290945 h 1331509"/>
              <a:gd name="connsiteX29" fmla="*/ 3514235 w 5122065"/>
              <a:gd name="connsiteY29" fmla="*/ 415636 h 1331509"/>
              <a:gd name="connsiteX30" fmla="*/ 3929872 w 5122065"/>
              <a:gd name="connsiteY30" fmla="*/ 263236 h 1331509"/>
              <a:gd name="connsiteX31" fmla="*/ 4276235 w 5122065"/>
              <a:gd name="connsiteY31" fmla="*/ 0 h 133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122065" h="1331509">
                <a:moveTo>
                  <a:pt x="4276235" y="0"/>
                </a:moveTo>
                <a:cubicBezTo>
                  <a:pt x="4391689" y="0"/>
                  <a:pt x="4449417" y="180109"/>
                  <a:pt x="4622599" y="263236"/>
                </a:cubicBezTo>
                <a:cubicBezTo>
                  <a:pt x="4709190" y="304800"/>
                  <a:pt x="4832726" y="332509"/>
                  <a:pt x="4959438" y="365414"/>
                </a:cubicBezTo>
                <a:lnTo>
                  <a:pt x="5122065" y="413482"/>
                </a:lnTo>
                <a:lnTo>
                  <a:pt x="5089500" y="440694"/>
                </a:lnTo>
                <a:cubicBezTo>
                  <a:pt x="5010238" y="513665"/>
                  <a:pt x="4938079" y="608734"/>
                  <a:pt x="4844272" y="665018"/>
                </a:cubicBezTo>
                <a:cubicBezTo>
                  <a:pt x="4694181" y="755072"/>
                  <a:pt x="4460963" y="817418"/>
                  <a:pt x="4345508" y="886691"/>
                </a:cubicBezTo>
                <a:cubicBezTo>
                  <a:pt x="4230053" y="955964"/>
                  <a:pt x="4213889" y="1048327"/>
                  <a:pt x="4151544" y="1080654"/>
                </a:cubicBezTo>
                <a:cubicBezTo>
                  <a:pt x="4089199" y="1112981"/>
                  <a:pt x="4082271" y="1076036"/>
                  <a:pt x="3971435" y="1080654"/>
                </a:cubicBezTo>
                <a:cubicBezTo>
                  <a:pt x="3860599" y="1085272"/>
                  <a:pt x="3611217" y="1103746"/>
                  <a:pt x="3486526" y="1108364"/>
                </a:cubicBezTo>
                <a:cubicBezTo>
                  <a:pt x="3361835" y="1112982"/>
                  <a:pt x="3382617" y="1101437"/>
                  <a:pt x="3223290" y="1108364"/>
                </a:cubicBezTo>
                <a:cubicBezTo>
                  <a:pt x="3063963" y="1115291"/>
                  <a:pt x="2710671" y="1168400"/>
                  <a:pt x="2530562" y="1149927"/>
                </a:cubicBezTo>
                <a:cubicBezTo>
                  <a:pt x="2350453" y="1131454"/>
                  <a:pt x="2228071" y="1016000"/>
                  <a:pt x="2142635" y="997527"/>
                </a:cubicBezTo>
                <a:cubicBezTo>
                  <a:pt x="2057199" y="979054"/>
                  <a:pt x="2087217" y="1050636"/>
                  <a:pt x="2017944" y="1039091"/>
                </a:cubicBezTo>
                <a:cubicBezTo>
                  <a:pt x="1948671" y="1027546"/>
                  <a:pt x="1874781" y="939800"/>
                  <a:pt x="1726999" y="928254"/>
                </a:cubicBezTo>
                <a:cubicBezTo>
                  <a:pt x="1579217" y="916708"/>
                  <a:pt x="1269798" y="939800"/>
                  <a:pt x="1131253" y="969818"/>
                </a:cubicBezTo>
                <a:cubicBezTo>
                  <a:pt x="992708" y="999836"/>
                  <a:pt x="995017" y="1071419"/>
                  <a:pt x="895726" y="1108364"/>
                </a:cubicBezTo>
                <a:cubicBezTo>
                  <a:pt x="796435" y="1145309"/>
                  <a:pt x="653272" y="1154546"/>
                  <a:pt x="535508" y="1191491"/>
                </a:cubicBezTo>
                <a:cubicBezTo>
                  <a:pt x="417744" y="1228436"/>
                  <a:pt x="350780" y="1295400"/>
                  <a:pt x="189144" y="1330036"/>
                </a:cubicBezTo>
                <a:cubicBezTo>
                  <a:pt x="148735" y="1338695"/>
                  <a:pt x="96203" y="1308100"/>
                  <a:pt x="38476" y="1267149"/>
                </a:cubicBezTo>
                <a:lnTo>
                  <a:pt x="0" y="1238995"/>
                </a:lnTo>
                <a:lnTo>
                  <a:pt x="0" y="121717"/>
                </a:lnTo>
                <a:lnTo>
                  <a:pt x="19548" y="121309"/>
                </a:lnTo>
                <a:cubicBezTo>
                  <a:pt x="177238" y="124331"/>
                  <a:pt x="369542" y="156442"/>
                  <a:pt x="466235" y="193964"/>
                </a:cubicBezTo>
                <a:cubicBezTo>
                  <a:pt x="620944" y="254000"/>
                  <a:pt x="653272" y="464127"/>
                  <a:pt x="729472" y="512618"/>
                </a:cubicBezTo>
                <a:cubicBezTo>
                  <a:pt x="805672" y="561109"/>
                  <a:pt x="798744" y="457200"/>
                  <a:pt x="923435" y="484909"/>
                </a:cubicBezTo>
                <a:cubicBezTo>
                  <a:pt x="1048126" y="512618"/>
                  <a:pt x="1228235" y="674255"/>
                  <a:pt x="1477617" y="678873"/>
                </a:cubicBezTo>
                <a:cubicBezTo>
                  <a:pt x="1726999" y="683491"/>
                  <a:pt x="2101072" y="577273"/>
                  <a:pt x="2419726" y="512618"/>
                </a:cubicBezTo>
                <a:cubicBezTo>
                  <a:pt x="2738380" y="447963"/>
                  <a:pt x="3207126" y="307109"/>
                  <a:pt x="3389544" y="290945"/>
                </a:cubicBezTo>
                <a:cubicBezTo>
                  <a:pt x="3571962" y="274781"/>
                  <a:pt x="3424180" y="420254"/>
                  <a:pt x="3514235" y="415636"/>
                </a:cubicBezTo>
                <a:cubicBezTo>
                  <a:pt x="3604290" y="411018"/>
                  <a:pt x="3802872" y="332509"/>
                  <a:pt x="3929872" y="263236"/>
                </a:cubicBezTo>
                <a:cubicBezTo>
                  <a:pt x="4056872" y="193963"/>
                  <a:pt x="4160781" y="0"/>
                  <a:pt x="4276235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4" name="任意形状 3"/>
          <p:cNvSpPr/>
          <p:nvPr userDrawn="1"/>
        </p:nvSpPr>
        <p:spPr>
          <a:xfrm>
            <a:off x="5743205" y="1417635"/>
            <a:ext cx="3959039" cy="712575"/>
          </a:xfrm>
          <a:custGeom>
            <a:avLst/>
            <a:gdLst>
              <a:gd name="connsiteX0" fmla="*/ 239912 w 3530860"/>
              <a:gd name="connsiteY0" fmla="*/ 926 h 1202770"/>
              <a:gd name="connsiteX1" fmla="*/ 664316 w 3530860"/>
              <a:gd name="connsiteY1" fmla="*/ 93794 h 1202770"/>
              <a:gd name="connsiteX2" fmla="*/ 1606425 w 3530860"/>
              <a:gd name="connsiteY2" fmla="*/ 273903 h 1202770"/>
              <a:gd name="connsiteX3" fmla="*/ 2700934 w 3530860"/>
              <a:gd name="connsiteY3" fmla="*/ 412448 h 1202770"/>
              <a:gd name="connsiteX4" fmla="*/ 2784061 w 3530860"/>
              <a:gd name="connsiteY4" fmla="*/ 592557 h 1202770"/>
              <a:gd name="connsiteX5" fmla="*/ 3324388 w 3530860"/>
              <a:gd name="connsiteY5" fmla="*/ 564848 h 1202770"/>
              <a:gd name="connsiteX6" fmla="*/ 3483716 w 3530860"/>
              <a:gd name="connsiteY6" fmla="*/ 663562 h 1202770"/>
              <a:gd name="connsiteX7" fmla="*/ 3530860 w 3530860"/>
              <a:gd name="connsiteY7" fmla="*/ 705992 h 1202770"/>
              <a:gd name="connsiteX8" fmla="*/ 3474191 w 3530860"/>
              <a:gd name="connsiteY8" fmla="*/ 745823 h 1202770"/>
              <a:gd name="connsiteX9" fmla="*/ 3227407 w 3530860"/>
              <a:gd name="connsiteY9" fmla="*/ 897357 h 1202770"/>
              <a:gd name="connsiteX10" fmla="*/ 2700934 w 3530860"/>
              <a:gd name="connsiteY10" fmla="*/ 1008194 h 1202770"/>
              <a:gd name="connsiteX11" fmla="*/ 2174461 w 3530860"/>
              <a:gd name="connsiteY11" fmla="*/ 1202157 h 1202770"/>
              <a:gd name="connsiteX12" fmla="*/ 1537152 w 3530860"/>
              <a:gd name="connsiteY12" fmla="*/ 938921 h 1202770"/>
              <a:gd name="connsiteX13" fmla="*/ 692025 w 3530860"/>
              <a:gd name="connsiteY13" fmla="*/ 675685 h 1202770"/>
              <a:gd name="connsiteX14" fmla="*/ 193261 w 3530860"/>
              <a:gd name="connsiteY14" fmla="*/ 163067 h 1202770"/>
              <a:gd name="connsiteX15" fmla="*/ 25599 w 3530860"/>
              <a:gd name="connsiteY15" fmla="*/ 85351 h 1202770"/>
              <a:gd name="connsiteX16" fmla="*/ 0 w 3530860"/>
              <a:gd name="connsiteY16" fmla="*/ 77785 h 1202770"/>
              <a:gd name="connsiteX17" fmla="*/ 16074 w 3530860"/>
              <a:gd name="connsiteY17" fmla="*/ 64353 h 1202770"/>
              <a:gd name="connsiteX18" fmla="*/ 123988 w 3530860"/>
              <a:gd name="connsiteY18" fmla="*/ 10667 h 1202770"/>
              <a:gd name="connsiteX19" fmla="*/ 239912 w 3530860"/>
              <a:gd name="connsiteY19" fmla="*/ 926 h 1202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30860" h="1202770">
                <a:moveTo>
                  <a:pt x="239912" y="926"/>
                </a:moveTo>
                <a:cubicBezTo>
                  <a:pt x="356052" y="8502"/>
                  <a:pt x="479011" y="60889"/>
                  <a:pt x="664316" y="93794"/>
                </a:cubicBezTo>
                <a:cubicBezTo>
                  <a:pt x="911389" y="137667"/>
                  <a:pt x="1266989" y="220794"/>
                  <a:pt x="1606425" y="273903"/>
                </a:cubicBezTo>
                <a:cubicBezTo>
                  <a:pt x="1945861" y="327012"/>
                  <a:pt x="2504661" y="359339"/>
                  <a:pt x="2700934" y="412448"/>
                </a:cubicBezTo>
                <a:cubicBezTo>
                  <a:pt x="2897207" y="465557"/>
                  <a:pt x="2680152" y="567157"/>
                  <a:pt x="2784061" y="592557"/>
                </a:cubicBezTo>
                <a:cubicBezTo>
                  <a:pt x="2887970" y="617957"/>
                  <a:pt x="3181224" y="534830"/>
                  <a:pt x="3324388" y="564848"/>
                </a:cubicBezTo>
                <a:cubicBezTo>
                  <a:pt x="3395970" y="579857"/>
                  <a:pt x="3439843" y="620844"/>
                  <a:pt x="3483716" y="663562"/>
                </a:cubicBezTo>
                <a:lnTo>
                  <a:pt x="3530860" y="705992"/>
                </a:lnTo>
                <a:lnTo>
                  <a:pt x="3474191" y="745823"/>
                </a:lnTo>
                <a:cubicBezTo>
                  <a:pt x="3394238" y="803839"/>
                  <a:pt x="3310534" y="863875"/>
                  <a:pt x="3227407" y="897357"/>
                </a:cubicBezTo>
                <a:cubicBezTo>
                  <a:pt x="3061153" y="964321"/>
                  <a:pt x="2876425" y="957394"/>
                  <a:pt x="2700934" y="1008194"/>
                </a:cubicBezTo>
                <a:cubicBezTo>
                  <a:pt x="2525443" y="1058994"/>
                  <a:pt x="2368425" y="1213702"/>
                  <a:pt x="2174461" y="1202157"/>
                </a:cubicBezTo>
                <a:cubicBezTo>
                  <a:pt x="1980497" y="1190612"/>
                  <a:pt x="1784225" y="1026666"/>
                  <a:pt x="1537152" y="938921"/>
                </a:cubicBezTo>
                <a:cubicBezTo>
                  <a:pt x="1290079" y="851176"/>
                  <a:pt x="916007" y="804994"/>
                  <a:pt x="692025" y="675685"/>
                </a:cubicBezTo>
                <a:cubicBezTo>
                  <a:pt x="468043" y="546376"/>
                  <a:pt x="391843" y="287758"/>
                  <a:pt x="193261" y="163067"/>
                </a:cubicBezTo>
                <a:cubicBezTo>
                  <a:pt x="143616" y="131894"/>
                  <a:pt x="86321" y="106783"/>
                  <a:pt x="25599" y="85351"/>
                </a:cubicBezTo>
                <a:lnTo>
                  <a:pt x="0" y="77785"/>
                </a:lnTo>
                <a:lnTo>
                  <a:pt x="16074" y="64353"/>
                </a:lnTo>
                <a:cubicBezTo>
                  <a:pt x="49376" y="39675"/>
                  <a:pt x="84734" y="20481"/>
                  <a:pt x="123988" y="10667"/>
                </a:cubicBezTo>
                <a:cubicBezTo>
                  <a:pt x="163243" y="854"/>
                  <a:pt x="201198" y="-1600"/>
                  <a:pt x="239912" y="926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5" name="任意形状 4"/>
          <p:cNvSpPr/>
          <p:nvPr userDrawn="1"/>
        </p:nvSpPr>
        <p:spPr>
          <a:xfrm>
            <a:off x="9702245" y="1674216"/>
            <a:ext cx="1910118" cy="332679"/>
          </a:xfrm>
          <a:custGeom>
            <a:avLst/>
            <a:gdLst>
              <a:gd name="connsiteX0" fmla="*/ 1125297 w 1703535"/>
              <a:gd name="connsiteY0" fmla="*/ 143 h 561535"/>
              <a:gd name="connsiteX1" fmla="*/ 1262110 w 1703535"/>
              <a:gd name="connsiteY1" fmla="*/ 20925 h 561535"/>
              <a:gd name="connsiteX2" fmla="*/ 1456074 w 1703535"/>
              <a:gd name="connsiteY2" fmla="*/ 214889 h 561535"/>
              <a:gd name="connsiteX3" fmla="*/ 1691601 w 1703535"/>
              <a:gd name="connsiteY3" fmla="*/ 394998 h 561535"/>
              <a:gd name="connsiteX4" fmla="*/ 1703535 w 1703535"/>
              <a:gd name="connsiteY4" fmla="*/ 402494 h 561535"/>
              <a:gd name="connsiteX5" fmla="*/ 1629797 w 1703535"/>
              <a:gd name="connsiteY5" fmla="*/ 437536 h 561535"/>
              <a:gd name="connsiteX6" fmla="*/ 1414510 w 1703535"/>
              <a:gd name="connsiteY6" fmla="*/ 561252 h 561535"/>
              <a:gd name="connsiteX7" fmla="*/ 1054292 w 1703535"/>
              <a:gd name="connsiteY7" fmla="*/ 436561 h 561535"/>
              <a:gd name="connsiteX8" fmla="*/ 791056 w 1703535"/>
              <a:gd name="connsiteY8" fmla="*/ 505834 h 561535"/>
              <a:gd name="connsiteX9" fmla="*/ 652510 w 1703535"/>
              <a:gd name="connsiteY9" fmla="*/ 394998 h 561535"/>
              <a:gd name="connsiteX10" fmla="*/ 112183 w 1703535"/>
              <a:gd name="connsiteY10" fmla="*/ 339580 h 561535"/>
              <a:gd name="connsiteX11" fmla="*/ 22128 w 1703535"/>
              <a:gd name="connsiteY11" fmla="*/ 292821 h 561535"/>
              <a:gd name="connsiteX12" fmla="*/ 0 w 1703535"/>
              <a:gd name="connsiteY12" fmla="*/ 272905 h 561535"/>
              <a:gd name="connsiteX13" fmla="*/ 59904 w 1703535"/>
              <a:gd name="connsiteY13" fmla="*/ 230800 h 561535"/>
              <a:gd name="connsiteX14" fmla="*/ 167601 w 1703535"/>
              <a:gd name="connsiteY14" fmla="*/ 173325 h 561535"/>
              <a:gd name="connsiteX15" fmla="*/ 513965 w 1703535"/>
              <a:gd name="connsiteY15" fmla="*/ 159470 h 561535"/>
              <a:gd name="connsiteX16" fmla="*/ 957310 w 1703535"/>
              <a:gd name="connsiteY16" fmla="*/ 20925 h 561535"/>
              <a:gd name="connsiteX17" fmla="*/ 1125297 w 1703535"/>
              <a:gd name="connsiteY17" fmla="*/ 143 h 56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03535" h="561535">
                <a:moveTo>
                  <a:pt x="1125297" y="143"/>
                </a:moveTo>
                <a:cubicBezTo>
                  <a:pt x="1175519" y="-1011"/>
                  <a:pt x="1220546" y="4762"/>
                  <a:pt x="1262110" y="20925"/>
                </a:cubicBezTo>
                <a:cubicBezTo>
                  <a:pt x="1345237" y="53252"/>
                  <a:pt x="1384492" y="152544"/>
                  <a:pt x="1456074" y="214889"/>
                </a:cubicBezTo>
                <a:cubicBezTo>
                  <a:pt x="1527656" y="277234"/>
                  <a:pt x="1555365" y="309562"/>
                  <a:pt x="1691601" y="394998"/>
                </a:cubicBezTo>
                <a:lnTo>
                  <a:pt x="1703535" y="402494"/>
                </a:lnTo>
                <a:lnTo>
                  <a:pt x="1629797" y="437536"/>
                </a:lnTo>
                <a:cubicBezTo>
                  <a:pt x="1550891" y="488516"/>
                  <a:pt x="1497637" y="556057"/>
                  <a:pt x="1414510" y="561252"/>
                </a:cubicBezTo>
                <a:cubicBezTo>
                  <a:pt x="1303674" y="568179"/>
                  <a:pt x="1158201" y="445797"/>
                  <a:pt x="1054292" y="436561"/>
                </a:cubicBezTo>
                <a:cubicBezTo>
                  <a:pt x="950383" y="427325"/>
                  <a:pt x="858020" y="512761"/>
                  <a:pt x="791056" y="505834"/>
                </a:cubicBezTo>
                <a:cubicBezTo>
                  <a:pt x="724092" y="498907"/>
                  <a:pt x="765656" y="422707"/>
                  <a:pt x="652510" y="394998"/>
                </a:cubicBezTo>
                <a:cubicBezTo>
                  <a:pt x="539364" y="367289"/>
                  <a:pt x="255347" y="383453"/>
                  <a:pt x="112183" y="339580"/>
                </a:cubicBezTo>
                <a:cubicBezTo>
                  <a:pt x="76392" y="328612"/>
                  <a:pt x="47528" y="312015"/>
                  <a:pt x="22128" y="292821"/>
                </a:cubicBezTo>
                <a:lnTo>
                  <a:pt x="0" y="272905"/>
                </a:lnTo>
                <a:lnTo>
                  <a:pt x="59904" y="230800"/>
                </a:lnTo>
                <a:cubicBezTo>
                  <a:pt x="97462" y="206374"/>
                  <a:pt x="133542" y="186025"/>
                  <a:pt x="167601" y="173325"/>
                </a:cubicBezTo>
                <a:cubicBezTo>
                  <a:pt x="303837" y="122525"/>
                  <a:pt x="382347" y="184870"/>
                  <a:pt x="513965" y="159470"/>
                </a:cubicBezTo>
                <a:cubicBezTo>
                  <a:pt x="645583" y="134070"/>
                  <a:pt x="832619" y="44016"/>
                  <a:pt x="957310" y="20925"/>
                </a:cubicBezTo>
                <a:cubicBezTo>
                  <a:pt x="1019656" y="9380"/>
                  <a:pt x="1075074" y="1298"/>
                  <a:pt x="1125297" y="14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6" name="任意形状 5"/>
          <p:cNvSpPr/>
          <p:nvPr userDrawn="1"/>
        </p:nvSpPr>
        <p:spPr>
          <a:xfrm>
            <a:off x="11612362" y="1861013"/>
            <a:ext cx="579637" cy="228574"/>
          </a:xfrm>
          <a:custGeom>
            <a:avLst/>
            <a:gdLst>
              <a:gd name="connsiteX0" fmla="*/ 516948 w 516948"/>
              <a:gd name="connsiteY0" fmla="*/ 0 h 385814"/>
              <a:gd name="connsiteX1" fmla="*/ 516948 w 516948"/>
              <a:gd name="connsiteY1" fmla="*/ 385814 h 385814"/>
              <a:gd name="connsiteX2" fmla="*/ 415392 w 516948"/>
              <a:gd name="connsiteY2" fmla="*/ 335249 h 385814"/>
              <a:gd name="connsiteX3" fmla="*/ 44134 w 516948"/>
              <a:gd name="connsiteY3" fmla="*/ 114916 h 385814"/>
              <a:gd name="connsiteX4" fmla="*/ 0 w 516948"/>
              <a:gd name="connsiteY4" fmla="*/ 87194 h 385814"/>
              <a:gd name="connsiteX5" fmla="*/ 15775 w 516948"/>
              <a:gd name="connsiteY5" fmla="*/ 79698 h 385814"/>
              <a:gd name="connsiteX6" fmla="*/ 480132 w 516948"/>
              <a:gd name="connsiteY6" fmla="*/ 11033 h 385814"/>
              <a:gd name="connsiteX7" fmla="*/ 516948 w 516948"/>
              <a:gd name="connsiteY7" fmla="*/ 0 h 38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948" h="385814">
                <a:moveTo>
                  <a:pt x="516948" y="0"/>
                </a:moveTo>
                <a:lnTo>
                  <a:pt x="516948" y="385814"/>
                </a:lnTo>
                <a:lnTo>
                  <a:pt x="415392" y="335249"/>
                </a:lnTo>
                <a:cubicBezTo>
                  <a:pt x="282619" y="263722"/>
                  <a:pt x="145336" y="178439"/>
                  <a:pt x="44134" y="114916"/>
                </a:cubicBezTo>
                <a:lnTo>
                  <a:pt x="0" y="87194"/>
                </a:lnTo>
                <a:lnTo>
                  <a:pt x="15775" y="79698"/>
                </a:lnTo>
                <a:cubicBezTo>
                  <a:pt x="134981" y="43330"/>
                  <a:pt x="353191" y="40551"/>
                  <a:pt x="480132" y="11033"/>
                </a:cubicBezTo>
                <a:lnTo>
                  <a:pt x="51694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7" name="任意形状 6"/>
          <p:cNvSpPr/>
          <p:nvPr userDrawn="1"/>
        </p:nvSpPr>
        <p:spPr>
          <a:xfrm>
            <a:off x="0" y="889194"/>
            <a:ext cx="12191999" cy="1023477"/>
          </a:xfrm>
          <a:custGeom>
            <a:avLst/>
            <a:gdLst>
              <a:gd name="connsiteX0" fmla="*/ 4175722 w 10873408"/>
              <a:gd name="connsiteY0" fmla="*/ 2061 h 1727548"/>
              <a:gd name="connsiteX1" fmla="*/ 4220817 w 10873408"/>
              <a:gd name="connsiteY1" fmla="*/ 2088 h 1727548"/>
              <a:gd name="connsiteX2" fmla="*/ 4608744 w 10873408"/>
              <a:gd name="connsiteY2" fmla="*/ 320743 h 1727548"/>
              <a:gd name="connsiteX3" fmla="*/ 5135217 w 10873408"/>
              <a:gd name="connsiteY3" fmla="*/ 390015 h 1727548"/>
              <a:gd name="connsiteX4" fmla="*/ 5689399 w 10873408"/>
              <a:gd name="connsiteY4" fmla="*/ 542415 h 1727548"/>
              <a:gd name="connsiteX5" fmla="*/ 6437544 w 10873408"/>
              <a:gd name="connsiteY5" fmla="*/ 528561 h 1727548"/>
              <a:gd name="connsiteX6" fmla="*/ 6853181 w 10873408"/>
              <a:gd name="connsiteY6" fmla="*/ 653252 h 1727548"/>
              <a:gd name="connsiteX7" fmla="*/ 7268817 w 10873408"/>
              <a:gd name="connsiteY7" fmla="*/ 570124 h 1727548"/>
              <a:gd name="connsiteX8" fmla="*/ 7753726 w 10873408"/>
              <a:gd name="connsiteY8" fmla="*/ 597834 h 1727548"/>
              <a:gd name="connsiteX9" fmla="*/ 8127799 w 10873408"/>
              <a:gd name="connsiteY9" fmla="*/ 694815 h 1727548"/>
              <a:gd name="connsiteX10" fmla="*/ 8501872 w 10873408"/>
              <a:gd name="connsiteY10" fmla="*/ 528561 h 1727548"/>
              <a:gd name="connsiteX11" fmla="*/ 8751253 w 10873408"/>
              <a:gd name="connsiteY11" fmla="*/ 334597 h 1727548"/>
              <a:gd name="connsiteX12" fmla="*/ 9139181 w 10873408"/>
              <a:gd name="connsiteY12" fmla="*/ 293034 h 1727548"/>
              <a:gd name="connsiteX13" fmla="*/ 9471690 w 10873408"/>
              <a:gd name="connsiteY13" fmla="*/ 500852 h 1727548"/>
              <a:gd name="connsiteX14" fmla="*/ 10039726 w 10873408"/>
              <a:gd name="connsiteY14" fmla="*/ 403870 h 1727548"/>
              <a:gd name="connsiteX15" fmla="*/ 10247544 w 10873408"/>
              <a:gd name="connsiteY15" fmla="*/ 445434 h 1727548"/>
              <a:gd name="connsiteX16" fmla="*/ 10399944 w 10873408"/>
              <a:gd name="connsiteY16" fmla="*/ 237615 h 1727548"/>
              <a:gd name="connsiteX17" fmla="*/ 10732453 w 10873408"/>
              <a:gd name="connsiteY17" fmla="*/ 473143 h 1727548"/>
              <a:gd name="connsiteX18" fmla="*/ 10843181 w 10873408"/>
              <a:gd name="connsiteY18" fmla="*/ 479421 h 1727548"/>
              <a:gd name="connsiteX19" fmla="*/ 10873408 w 10873408"/>
              <a:gd name="connsiteY19" fmla="*/ 474933 h 1727548"/>
              <a:gd name="connsiteX20" fmla="*/ 10873408 w 10873408"/>
              <a:gd name="connsiteY20" fmla="*/ 1640354 h 1727548"/>
              <a:gd name="connsiteX21" fmla="*/ 10836592 w 10873408"/>
              <a:gd name="connsiteY21" fmla="*/ 1651387 h 1727548"/>
              <a:gd name="connsiteX22" fmla="*/ 10372235 w 10873408"/>
              <a:gd name="connsiteY22" fmla="*/ 1720052 h 1727548"/>
              <a:gd name="connsiteX23" fmla="*/ 10356460 w 10873408"/>
              <a:gd name="connsiteY23" fmla="*/ 1727548 h 1727548"/>
              <a:gd name="connsiteX24" fmla="*/ 10344526 w 10873408"/>
              <a:gd name="connsiteY24" fmla="*/ 1720052 h 1727548"/>
              <a:gd name="connsiteX25" fmla="*/ 10108999 w 10873408"/>
              <a:gd name="connsiteY25" fmla="*/ 1539943 h 1727548"/>
              <a:gd name="connsiteX26" fmla="*/ 9915035 w 10873408"/>
              <a:gd name="connsiteY26" fmla="*/ 1345979 h 1727548"/>
              <a:gd name="connsiteX27" fmla="*/ 9610235 w 10873408"/>
              <a:gd name="connsiteY27" fmla="*/ 1345979 h 1727548"/>
              <a:gd name="connsiteX28" fmla="*/ 9166890 w 10873408"/>
              <a:gd name="connsiteY28" fmla="*/ 1484524 h 1727548"/>
              <a:gd name="connsiteX29" fmla="*/ 8820526 w 10873408"/>
              <a:gd name="connsiteY29" fmla="*/ 1498379 h 1727548"/>
              <a:gd name="connsiteX30" fmla="*/ 8712829 w 10873408"/>
              <a:gd name="connsiteY30" fmla="*/ 1555854 h 1727548"/>
              <a:gd name="connsiteX31" fmla="*/ 8652925 w 10873408"/>
              <a:gd name="connsiteY31" fmla="*/ 1597959 h 1727548"/>
              <a:gd name="connsiteX32" fmla="*/ 8605781 w 10873408"/>
              <a:gd name="connsiteY32" fmla="*/ 1555529 h 1727548"/>
              <a:gd name="connsiteX33" fmla="*/ 8446453 w 10873408"/>
              <a:gd name="connsiteY33" fmla="*/ 1456815 h 1727548"/>
              <a:gd name="connsiteX34" fmla="*/ 7906126 w 10873408"/>
              <a:gd name="connsiteY34" fmla="*/ 1484524 h 1727548"/>
              <a:gd name="connsiteX35" fmla="*/ 7822999 w 10873408"/>
              <a:gd name="connsiteY35" fmla="*/ 1304415 h 1727548"/>
              <a:gd name="connsiteX36" fmla="*/ 6728490 w 10873408"/>
              <a:gd name="connsiteY36" fmla="*/ 1165870 h 1727548"/>
              <a:gd name="connsiteX37" fmla="*/ 5786381 w 10873408"/>
              <a:gd name="connsiteY37" fmla="*/ 985761 h 1727548"/>
              <a:gd name="connsiteX38" fmla="*/ 5246053 w 10873408"/>
              <a:gd name="connsiteY38" fmla="*/ 902634 h 1727548"/>
              <a:gd name="connsiteX39" fmla="*/ 5138139 w 10873408"/>
              <a:gd name="connsiteY39" fmla="*/ 956320 h 1727548"/>
              <a:gd name="connsiteX40" fmla="*/ 5122065 w 10873408"/>
              <a:gd name="connsiteY40" fmla="*/ 969752 h 1727548"/>
              <a:gd name="connsiteX41" fmla="*/ 4959438 w 10873408"/>
              <a:gd name="connsiteY41" fmla="*/ 921684 h 1727548"/>
              <a:gd name="connsiteX42" fmla="*/ 4622599 w 10873408"/>
              <a:gd name="connsiteY42" fmla="*/ 819506 h 1727548"/>
              <a:gd name="connsiteX43" fmla="*/ 4276235 w 10873408"/>
              <a:gd name="connsiteY43" fmla="*/ 556270 h 1727548"/>
              <a:gd name="connsiteX44" fmla="*/ 3929872 w 10873408"/>
              <a:gd name="connsiteY44" fmla="*/ 819506 h 1727548"/>
              <a:gd name="connsiteX45" fmla="*/ 3514235 w 10873408"/>
              <a:gd name="connsiteY45" fmla="*/ 971906 h 1727548"/>
              <a:gd name="connsiteX46" fmla="*/ 3389544 w 10873408"/>
              <a:gd name="connsiteY46" fmla="*/ 847215 h 1727548"/>
              <a:gd name="connsiteX47" fmla="*/ 2419726 w 10873408"/>
              <a:gd name="connsiteY47" fmla="*/ 1068888 h 1727548"/>
              <a:gd name="connsiteX48" fmla="*/ 1477617 w 10873408"/>
              <a:gd name="connsiteY48" fmla="*/ 1235143 h 1727548"/>
              <a:gd name="connsiteX49" fmla="*/ 923435 w 10873408"/>
              <a:gd name="connsiteY49" fmla="*/ 1041179 h 1727548"/>
              <a:gd name="connsiteX50" fmla="*/ 729472 w 10873408"/>
              <a:gd name="connsiteY50" fmla="*/ 1068888 h 1727548"/>
              <a:gd name="connsiteX51" fmla="*/ 466235 w 10873408"/>
              <a:gd name="connsiteY51" fmla="*/ 750234 h 1727548"/>
              <a:gd name="connsiteX52" fmla="*/ 19548 w 10873408"/>
              <a:gd name="connsiteY52" fmla="*/ 677579 h 1727548"/>
              <a:gd name="connsiteX53" fmla="*/ 0 w 10873408"/>
              <a:gd name="connsiteY53" fmla="*/ 677987 h 1727548"/>
              <a:gd name="connsiteX54" fmla="*/ 0 w 10873408"/>
              <a:gd name="connsiteY54" fmla="*/ 147146 h 1727548"/>
              <a:gd name="connsiteX55" fmla="*/ 57661 w 10873408"/>
              <a:gd name="connsiteY55" fmla="*/ 239983 h 1727548"/>
              <a:gd name="connsiteX56" fmla="*/ 216853 w 10873408"/>
              <a:gd name="connsiteY56" fmla="*/ 459288 h 1727548"/>
              <a:gd name="connsiteX57" fmla="*/ 493944 w 10873408"/>
              <a:gd name="connsiteY57" fmla="*/ 514706 h 1727548"/>
              <a:gd name="connsiteX58" fmla="*/ 881872 w 10873408"/>
              <a:gd name="connsiteY58" fmla="*/ 708670 h 1727548"/>
              <a:gd name="connsiteX59" fmla="*/ 1145108 w 10873408"/>
              <a:gd name="connsiteY59" fmla="*/ 805652 h 1727548"/>
              <a:gd name="connsiteX60" fmla="*/ 1283653 w 10873408"/>
              <a:gd name="connsiteY60" fmla="*/ 958052 h 1727548"/>
              <a:gd name="connsiteX61" fmla="*/ 1533035 w 10873408"/>
              <a:gd name="connsiteY61" fmla="*/ 944197 h 1727548"/>
              <a:gd name="connsiteX62" fmla="*/ 1671581 w 10873408"/>
              <a:gd name="connsiteY62" fmla="*/ 833361 h 1727548"/>
              <a:gd name="connsiteX63" fmla="*/ 1837835 w 10873408"/>
              <a:gd name="connsiteY63" fmla="*/ 680961 h 1727548"/>
              <a:gd name="connsiteX64" fmla="*/ 1976381 w 10873408"/>
              <a:gd name="connsiteY64" fmla="*/ 764088 h 1727548"/>
              <a:gd name="connsiteX65" fmla="*/ 2239617 w 10873408"/>
              <a:gd name="connsiteY65" fmla="*/ 653252 h 1727548"/>
              <a:gd name="connsiteX66" fmla="*/ 2405872 w 10873408"/>
              <a:gd name="connsiteY66" fmla="*/ 750234 h 1727548"/>
              <a:gd name="connsiteX67" fmla="*/ 2669108 w 10873408"/>
              <a:gd name="connsiteY67" fmla="*/ 528561 h 1727548"/>
              <a:gd name="connsiteX68" fmla="*/ 2890781 w 10873408"/>
              <a:gd name="connsiteY68" fmla="*/ 556270 h 1727548"/>
              <a:gd name="connsiteX69" fmla="*/ 3098599 w 10873408"/>
              <a:gd name="connsiteY69" fmla="*/ 459288 h 1727548"/>
              <a:gd name="connsiteX70" fmla="*/ 3209435 w 10873408"/>
              <a:gd name="connsiteY70" fmla="*/ 459288 h 1727548"/>
              <a:gd name="connsiteX71" fmla="*/ 3403399 w 10873408"/>
              <a:gd name="connsiteY71" fmla="*/ 320743 h 1727548"/>
              <a:gd name="connsiteX72" fmla="*/ 3500381 w 10873408"/>
              <a:gd name="connsiteY72" fmla="*/ 168343 h 1727548"/>
              <a:gd name="connsiteX73" fmla="*/ 3874453 w 10873408"/>
              <a:gd name="connsiteY73" fmla="*/ 182197 h 1727548"/>
              <a:gd name="connsiteX74" fmla="*/ 4175722 w 10873408"/>
              <a:gd name="connsiteY74" fmla="*/ 2061 h 1727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0873408" h="1727548">
                <a:moveTo>
                  <a:pt x="4175722" y="2061"/>
                </a:moveTo>
                <a:cubicBezTo>
                  <a:pt x="4190510" y="-582"/>
                  <a:pt x="4205519" y="-798"/>
                  <a:pt x="4220817" y="2088"/>
                </a:cubicBezTo>
                <a:cubicBezTo>
                  <a:pt x="4343199" y="25179"/>
                  <a:pt x="4456344" y="256088"/>
                  <a:pt x="4608744" y="320743"/>
                </a:cubicBezTo>
                <a:cubicBezTo>
                  <a:pt x="4761144" y="385398"/>
                  <a:pt x="4955108" y="353070"/>
                  <a:pt x="5135217" y="390015"/>
                </a:cubicBezTo>
                <a:cubicBezTo>
                  <a:pt x="5315326" y="426960"/>
                  <a:pt x="5472345" y="519324"/>
                  <a:pt x="5689399" y="542415"/>
                </a:cubicBezTo>
                <a:cubicBezTo>
                  <a:pt x="5906453" y="565506"/>
                  <a:pt x="6243580" y="510088"/>
                  <a:pt x="6437544" y="528561"/>
                </a:cubicBezTo>
                <a:cubicBezTo>
                  <a:pt x="6631508" y="547034"/>
                  <a:pt x="6714636" y="646325"/>
                  <a:pt x="6853181" y="653252"/>
                </a:cubicBezTo>
                <a:cubicBezTo>
                  <a:pt x="6991727" y="660179"/>
                  <a:pt x="7118726" y="579360"/>
                  <a:pt x="7268817" y="570124"/>
                </a:cubicBezTo>
                <a:cubicBezTo>
                  <a:pt x="7418908" y="560888"/>
                  <a:pt x="7610562" y="577052"/>
                  <a:pt x="7753726" y="597834"/>
                </a:cubicBezTo>
                <a:cubicBezTo>
                  <a:pt x="7896890" y="618616"/>
                  <a:pt x="8003108" y="706360"/>
                  <a:pt x="8127799" y="694815"/>
                </a:cubicBezTo>
                <a:cubicBezTo>
                  <a:pt x="8252490" y="683270"/>
                  <a:pt x="8397963" y="588597"/>
                  <a:pt x="8501872" y="528561"/>
                </a:cubicBezTo>
                <a:cubicBezTo>
                  <a:pt x="8605781" y="468525"/>
                  <a:pt x="8645035" y="373851"/>
                  <a:pt x="8751253" y="334597"/>
                </a:cubicBezTo>
                <a:cubicBezTo>
                  <a:pt x="8857471" y="295343"/>
                  <a:pt x="9019108" y="265325"/>
                  <a:pt x="9139181" y="293034"/>
                </a:cubicBezTo>
                <a:cubicBezTo>
                  <a:pt x="9259254" y="320743"/>
                  <a:pt x="9321599" y="482379"/>
                  <a:pt x="9471690" y="500852"/>
                </a:cubicBezTo>
                <a:cubicBezTo>
                  <a:pt x="9621781" y="519325"/>
                  <a:pt x="9910417" y="413106"/>
                  <a:pt x="10039726" y="403870"/>
                </a:cubicBezTo>
                <a:cubicBezTo>
                  <a:pt x="10169035" y="394634"/>
                  <a:pt x="10187508" y="473143"/>
                  <a:pt x="10247544" y="445434"/>
                </a:cubicBezTo>
                <a:cubicBezTo>
                  <a:pt x="10307580" y="417725"/>
                  <a:pt x="10319126" y="232997"/>
                  <a:pt x="10399944" y="237615"/>
                </a:cubicBezTo>
                <a:cubicBezTo>
                  <a:pt x="10480762" y="242233"/>
                  <a:pt x="10600835" y="436198"/>
                  <a:pt x="10732453" y="473143"/>
                </a:cubicBezTo>
                <a:cubicBezTo>
                  <a:pt x="10765357" y="482380"/>
                  <a:pt x="10803169" y="482957"/>
                  <a:pt x="10843181" y="479421"/>
                </a:cubicBezTo>
                <a:lnTo>
                  <a:pt x="10873408" y="474933"/>
                </a:lnTo>
                <a:lnTo>
                  <a:pt x="10873408" y="1640354"/>
                </a:lnTo>
                <a:lnTo>
                  <a:pt x="10836592" y="1651387"/>
                </a:lnTo>
                <a:cubicBezTo>
                  <a:pt x="10709651" y="1680905"/>
                  <a:pt x="10491441" y="1683684"/>
                  <a:pt x="10372235" y="1720052"/>
                </a:cubicBezTo>
                <a:lnTo>
                  <a:pt x="10356460" y="1727548"/>
                </a:lnTo>
                <a:lnTo>
                  <a:pt x="10344526" y="1720052"/>
                </a:lnTo>
                <a:cubicBezTo>
                  <a:pt x="10208290" y="1634616"/>
                  <a:pt x="10180581" y="1602288"/>
                  <a:pt x="10108999" y="1539943"/>
                </a:cubicBezTo>
                <a:cubicBezTo>
                  <a:pt x="10037417" y="1477598"/>
                  <a:pt x="9998162" y="1378306"/>
                  <a:pt x="9915035" y="1345979"/>
                </a:cubicBezTo>
                <a:cubicBezTo>
                  <a:pt x="9831908" y="1313652"/>
                  <a:pt x="9734926" y="1322888"/>
                  <a:pt x="9610235" y="1345979"/>
                </a:cubicBezTo>
                <a:cubicBezTo>
                  <a:pt x="9485544" y="1369070"/>
                  <a:pt x="9298508" y="1459124"/>
                  <a:pt x="9166890" y="1484524"/>
                </a:cubicBezTo>
                <a:cubicBezTo>
                  <a:pt x="9035272" y="1509924"/>
                  <a:pt x="8956762" y="1447579"/>
                  <a:pt x="8820526" y="1498379"/>
                </a:cubicBezTo>
                <a:cubicBezTo>
                  <a:pt x="8786467" y="1511079"/>
                  <a:pt x="8750387" y="1531428"/>
                  <a:pt x="8712829" y="1555854"/>
                </a:cubicBezTo>
                <a:lnTo>
                  <a:pt x="8652925" y="1597959"/>
                </a:lnTo>
                <a:lnTo>
                  <a:pt x="8605781" y="1555529"/>
                </a:lnTo>
                <a:cubicBezTo>
                  <a:pt x="8561908" y="1512811"/>
                  <a:pt x="8518035" y="1471824"/>
                  <a:pt x="8446453" y="1456815"/>
                </a:cubicBezTo>
                <a:cubicBezTo>
                  <a:pt x="8303289" y="1426797"/>
                  <a:pt x="8010035" y="1509924"/>
                  <a:pt x="7906126" y="1484524"/>
                </a:cubicBezTo>
                <a:cubicBezTo>
                  <a:pt x="7802217" y="1459124"/>
                  <a:pt x="8019272" y="1357524"/>
                  <a:pt x="7822999" y="1304415"/>
                </a:cubicBezTo>
                <a:cubicBezTo>
                  <a:pt x="7626726" y="1251306"/>
                  <a:pt x="7067926" y="1218979"/>
                  <a:pt x="6728490" y="1165870"/>
                </a:cubicBezTo>
                <a:cubicBezTo>
                  <a:pt x="6389054" y="1112761"/>
                  <a:pt x="6033454" y="1029634"/>
                  <a:pt x="5786381" y="985761"/>
                </a:cubicBezTo>
                <a:cubicBezTo>
                  <a:pt x="5539308" y="941888"/>
                  <a:pt x="5403071" y="863380"/>
                  <a:pt x="5246053" y="902634"/>
                </a:cubicBezTo>
                <a:cubicBezTo>
                  <a:pt x="5206799" y="912448"/>
                  <a:pt x="5171441" y="931642"/>
                  <a:pt x="5138139" y="956320"/>
                </a:cubicBezTo>
                <a:lnTo>
                  <a:pt x="5122065" y="969752"/>
                </a:lnTo>
                <a:lnTo>
                  <a:pt x="4959438" y="921684"/>
                </a:lnTo>
                <a:cubicBezTo>
                  <a:pt x="4832726" y="888779"/>
                  <a:pt x="4709190" y="861070"/>
                  <a:pt x="4622599" y="819506"/>
                </a:cubicBezTo>
                <a:cubicBezTo>
                  <a:pt x="4449417" y="736379"/>
                  <a:pt x="4391689" y="556270"/>
                  <a:pt x="4276235" y="556270"/>
                </a:cubicBezTo>
                <a:cubicBezTo>
                  <a:pt x="4160781" y="556270"/>
                  <a:pt x="4056872" y="750233"/>
                  <a:pt x="3929872" y="819506"/>
                </a:cubicBezTo>
                <a:cubicBezTo>
                  <a:pt x="3802872" y="888779"/>
                  <a:pt x="3604290" y="967288"/>
                  <a:pt x="3514235" y="971906"/>
                </a:cubicBezTo>
                <a:cubicBezTo>
                  <a:pt x="3424180" y="976524"/>
                  <a:pt x="3571962" y="831051"/>
                  <a:pt x="3389544" y="847215"/>
                </a:cubicBezTo>
                <a:cubicBezTo>
                  <a:pt x="3207126" y="863379"/>
                  <a:pt x="2738380" y="1004233"/>
                  <a:pt x="2419726" y="1068888"/>
                </a:cubicBezTo>
                <a:cubicBezTo>
                  <a:pt x="2101072" y="1133543"/>
                  <a:pt x="1726999" y="1239761"/>
                  <a:pt x="1477617" y="1235143"/>
                </a:cubicBezTo>
                <a:cubicBezTo>
                  <a:pt x="1228235" y="1230525"/>
                  <a:pt x="1048126" y="1068888"/>
                  <a:pt x="923435" y="1041179"/>
                </a:cubicBezTo>
                <a:cubicBezTo>
                  <a:pt x="798744" y="1013470"/>
                  <a:pt x="805672" y="1117379"/>
                  <a:pt x="729472" y="1068888"/>
                </a:cubicBezTo>
                <a:cubicBezTo>
                  <a:pt x="653272" y="1020397"/>
                  <a:pt x="620944" y="810270"/>
                  <a:pt x="466235" y="750234"/>
                </a:cubicBezTo>
                <a:cubicBezTo>
                  <a:pt x="369542" y="712712"/>
                  <a:pt x="177238" y="680601"/>
                  <a:pt x="19548" y="677579"/>
                </a:cubicBezTo>
                <a:lnTo>
                  <a:pt x="0" y="677987"/>
                </a:lnTo>
                <a:lnTo>
                  <a:pt x="0" y="147146"/>
                </a:lnTo>
                <a:lnTo>
                  <a:pt x="57661" y="239983"/>
                </a:lnTo>
                <a:cubicBezTo>
                  <a:pt x="116733" y="333948"/>
                  <a:pt x="174424" y="420322"/>
                  <a:pt x="216853" y="459288"/>
                </a:cubicBezTo>
                <a:cubicBezTo>
                  <a:pt x="329998" y="563197"/>
                  <a:pt x="383108" y="473142"/>
                  <a:pt x="493944" y="514706"/>
                </a:cubicBezTo>
                <a:cubicBezTo>
                  <a:pt x="604780" y="556270"/>
                  <a:pt x="773345" y="660179"/>
                  <a:pt x="881872" y="708670"/>
                </a:cubicBezTo>
                <a:cubicBezTo>
                  <a:pt x="990399" y="757161"/>
                  <a:pt x="1078145" y="764088"/>
                  <a:pt x="1145108" y="805652"/>
                </a:cubicBezTo>
                <a:cubicBezTo>
                  <a:pt x="1212072" y="847216"/>
                  <a:pt x="1218999" y="934961"/>
                  <a:pt x="1283653" y="958052"/>
                </a:cubicBezTo>
                <a:cubicBezTo>
                  <a:pt x="1348307" y="981143"/>
                  <a:pt x="1468380" y="964979"/>
                  <a:pt x="1533035" y="944197"/>
                </a:cubicBezTo>
                <a:cubicBezTo>
                  <a:pt x="1597690" y="923415"/>
                  <a:pt x="1620781" y="877234"/>
                  <a:pt x="1671581" y="833361"/>
                </a:cubicBezTo>
                <a:cubicBezTo>
                  <a:pt x="1722381" y="789488"/>
                  <a:pt x="1787035" y="692507"/>
                  <a:pt x="1837835" y="680961"/>
                </a:cubicBezTo>
                <a:cubicBezTo>
                  <a:pt x="1888635" y="669415"/>
                  <a:pt x="1909417" y="768706"/>
                  <a:pt x="1976381" y="764088"/>
                </a:cubicBezTo>
                <a:cubicBezTo>
                  <a:pt x="2043345" y="759470"/>
                  <a:pt x="2168035" y="655561"/>
                  <a:pt x="2239617" y="653252"/>
                </a:cubicBezTo>
                <a:cubicBezTo>
                  <a:pt x="2311199" y="650943"/>
                  <a:pt x="2334290" y="771016"/>
                  <a:pt x="2405872" y="750234"/>
                </a:cubicBezTo>
                <a:cubicBezTo>
                  <a:pt x="2477454" y="729452"/>
                  <a:pt x="2588290" y="560888"/>
                  <a:pt x="2669108" y="528561"/>
                </a:cubicBezTo>
                <a:cubicBezTo>
                  <a:pt x="2749926" y="496234"/>
                  <a:pt x="2819199" y="567816"/>
                  <a:pt x="2890781" y="556270"/>
                </a:cubicBezTo>
                <a:cubicBezTo>
                  <a:pt x="2962363" y="544724"/>
                  <a:pt x="3045490" y="475452"/>
                  <a:pt x="3098599" y="459288"/>
                </a:cubicBezTo>
                <a:cubicBezTo>
                  <a:pt x="3151708" y="443124"/>
                  <a:pt x="3158635" y="482379"/>
                  <a:pt x="3209435" y="459288"/>
                </a:cubicBezTo>
                <a:cubicBezTo>
                  <a:pt x="3260235" y="436197"/>
                  <a:pt x="3354908" y="369234"/>
                  <a:pt x="3403399" y="320743"/>
                </a:cubicBezTo>
                <a:cubicBezTo>
                  <a:pt x="3451890" y="272252"/>
                  <a:pt x="3421872" y="191434"/>
                  <a:pt x="3500381" y="168343"/>
                </a:cubicBezTo>
                <a:cubicBezTo>
                  <a:pt x="3578890" y="145252"/>
                  <a:pt x="3754380" y="209906"/>
                  <a:pt x="3874453" y="182197"/>
                </a:cubicBezTo>
                <a:cubicBezTo>
                  <a:pt x="3979517" y="157952"/>
                  <a:pt x="4072205" y="20561"/>
                  <a:pt x="4175722" y="2061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8" name="任意形状 7"/>
          <p:cNvSpPr/>
          <p:nvPr userDrawn="1"/>
        </p:nvSpPr>
        <p:spPr>
          <a:xfrm>
            <a:off x="0" y="1463719"/>
            <a:ext cx="12191999" cy="1334345"/>
          </a:xfrm>
          <a:custGeom>
            <a:avLst/>
            <a:gdLst>
              <a:gd name="connsiteX0" fmla="*/ 2847466 w 12191999"/>
              <a:gd name="connsiteY0" fmla="*/ 1046402 h 1334345"/>
              <a:gd name="connsiteX1" fmla="*/ 2891951 w 12191999"/>
              <a:gd name="connsiteY1" fmla="*/ 1059437 h 1334345"/>
              <a:gd name="connsiteX2" fmla="*/ 2931128 w 12191999"/>
              <a:gd name="connsiteY2" fmla="*/ 1072321 h 1334345"/>
              <a:gd name="connsiteX3" fmla="*/ 2891953 w 12191999"/>
              <a:gd name="connsiteY3" fmla="*/ 1059438 h 1334345"/>
              <a:gd name="connsiteX4" fmla="*/ 2673480 w 12191999"/>
              <a:gd name="connsiteY4" fmla="*/ 1012610 h 1334345"/>
              <a:gd name="connsiteX5" fmla="*/ 2481271 w 12191999"/>
              <a:gd name="connsiteY5" fmla="*/ 1061188 h 1334345"/>
              <a:gd name="connsiteX6" fmla="*/ 2438898 w 12191999"/>
              <a:gd name="connsiteY6" fmla="*/ 1067709 h 1334345"/>
              <a:gd name="connsiteX7" fmla="*/ 2419283 w 12191999"/>
              <a:gd name="connsiteY7" fmla="*/ 1063157 h 1334345"/>
              <a:gd name="connsiteX8" fmla="*/ 2438897 w 12191999"/>
              <a:gd name="connsiteY8" fmla="*/ 1067709 h 1334345"/>
              <a:gd name="connsiteX9" fmla="*/ 2438898 w 12191999"/>
              <a:gd name="connsiteY9" fmla="*/ 1067709 h 1334345"/>
              <a:gd name="connsiteX10" fmla="*/ 2438898 w 12191999"/>
              <a:gd name="connsiteY10" fmla="*/ 1067709 h 1334345"/>
              <a:gd name="connsiteX11" fmla="*/ 2590271 w 12191999"/>
              <a:gd name="connsiteY11" fmla="*/ 1020751 h 1334345"/>
              <a:gd name="connsiteX12" fmla="*/ 2673481 w 12191999"/>
              <a:gd name="connsiteY12" fmla="*/ 1012610 h 1334345"/>
              <a:gd name="connsiteX13" fmla="*/ 2692964 w 12191999"/>
              <a:gd name="connsiteY13" fmla="*/ 1014492 h 1334345"/>
              <a:gd name="connsiteX14" fmla="*/ 2734057 w 12191999"/>
              <a:gd name="connsiteY14" fmla="*/ 1018461 h 1334345"/>
              <a:gd name="connsiteX15" fmla="*/ 2734056 w 12191999"/>
              <a:gd name="connsiteY15" fmla="*/ 1018461 h 1334345"/>
              <a:gd name="connsiteX16" fmla="*/ 2692964 w 12191999"/>
              <a:gd name="connsiteY16" fmla="*/ 1014492 h 1334345"/>
              <a:gd name="connsiteX17" fmla="*/ 2673482 w 12191999"/>
              <a:gd name="connsiteY17" fmla="*/ 1012610 h 1334345"/>
              <a:gd name="connsiteX18" fmla="*/ 2673481 w 12191999"/>
              <a:gd name="connsiteY18" fmla="*/ 1012610 h 1334345"/>
              <a:gd name="connsiteX19" fmla="*/ 344633 w 12191999"/>
              <a:gd name="connsiteY19" fmla="*/ 863663 h 1334345"/>
              <a:gd name="connsiteX20" fmla="*/ 419394 w 12191999"/>
              <a:gd name="connsiteY20" fmla="*/ 878925 h 1334345"/>
              <a:gd name="connsiteX21" fmla="*/ 714553 w 12191999"/>
              <a:gd name="connsiteY21" fmla="*/ 895341 h 1334345"/>
              <a:gd name="connsiteX22" fmla="*/ 739734 w 12191999"/>
              <a:gd name="connsiteY22" fmla="*/ 900282 h 1334345"/>
              <a:gd name="connsiteX23" fmla="*/ 777297 w 12191999"/>
              <a:gd name="connsiteY23" fmla="*/ 907653 h 1334345"/>
              <a:gd name="connsiteX24" fmla="*/ 788191 w 12191999"/>
              <a:gd name="connsiteY24" fmla="*/ 910703 h 1334345"/>
              <a:gd name="connsiteX25" fmla="*/ 777298 w 12191999"/>
              <a:gd name="connsiteY25" fmla="*/ 907653 h 1334345"/>
              <a:gd name="connsiteX26" fmla="*/ 739734 w 12191999"/>
              <a:gd name="connsiteY26" fmla="*/ 900282 h 1334345"/>
              <a:gd name="connsiteX27" fmla="*/ 714551 w 12191999"/>
              <a:gd name="connsiteY27" fmla="*/ 895340 h 1334345"/>
              <a:gd name="connsiteX28" fmla="*/ 419392 w 12191999"/>
              <a:gd name="connsiteY28" fmla="*/ 878924 h 1334345"/>
              <a:gd name="connsiteX29" fmla="*/ 1631096 w 12191999"/>
              <a:gd name="connsiteY29" fmla="*/ 788636 h 1334345"/>
              <a:gd name="connsiteX30" fmla="*/ 1289333 w 12191999"/>
              <a:gd name="connsiteY30" fmla="*/ 870716 h 1334345"/>
              <a:gd name="connsiteX31" fmla="*/ 1025245 w 12191999"/>
              <a:gd name="connsiteY31" fmla="*/ 895340 h 1334345"/>
              <a:gd name="connsiteX32" fmla="*/ 932036 w 12191999"/>
              <a:gd name="connsiteY32" fmla="*/ 944588 h 1334345"/>
              <a:gd name="connsiteX33" fmla="*/ 888223 w 12191999"/>
              <a:gd name="connsiteY33" fmla="*/ 938432 h 1334345"/>
              <a:gd name="connsiteX34" fmla="*/ 885869 w 12191999"/>
              <a:gd name="connsiteY34" fmla="*/ 937786 h 1334345"/>
              <a:gd name="connsiteX35" fmla="*/ 888224 w 12191999"/>
              <a:gd name="connsiteY35" fmla="*/ 938433 h 1334345"/>
              <a:gd name="connsiteX36" fmla="*/ 932037 w 12191999"/>
              <a:gd name="connsiteY36" fmla="*/ 944589 h 1334345"/>
              <a:gd name="connsiteX37" fmla="*/ 1025246 w 12191999"/>
              <a:gd name="connsiteY37" fmla="*/ 895341 h 1334345"/>
              <a:gd name="connsiteX38" fmla="*/ 1289335 w 12191999"/>
              <a:gd name="connsiteY38" fmla="*/ 870716 h 1334345"/>
              <a:gd name="connsiteX39" fmla="*/ 1541652 w 12191999"/>
              <a:gd name="connsiteY39" fmla="*/ 798383 h 1334345"/>
              <a:gd name="connsiteX40" fmla="*/ 1631097 w 12191999"/>
              <a:gd name="connsiteY40" fmla="*/ 788636 h 1334345"/>
              <a:gd name="connsiteX41" fmla="*/ 1676425 w 12191999"/>
              <a:gd name="connsiteY41" fmla="*/ 791618 h 1334345"/>
              <a:gd name="connsiteX42" fmla="*/ 1676426 w 12191999"/>
              <a:gd name="connsiteY42" fmla="*/ 791618 h 1334345"/>
              <a:gd name="connsiteX43" fmla="*/ 1631097 w 12191999"/>
              <a:gd name="connsiteY43" fmla="*/ 788636 h 1334345"/>
              <a:gd name="connsiteX44" fmla="*/ 1631097 w 12191999"/>
              <a:gd name="connsiteY44" fmla="*/ 788636 h 1334345"/>
              <a:gd name="connsiteX45" fmla="*/ 5743206 w 12191999"/>
              <a:gd name="connsiteY45" fmla="*/ 0 h 1334345"/>
              <a:gd name="connsiteX46" fmla="*/ 5771910 w 12191999"/>
              <a:gd name="connsiteY46" fmla="*/ 4482 h 1334345"/>
              <a:gd name="connsiteX47" fmla="*/ 5959903 w 12191999"/>
              <a:gd name="connsiteY47" fmla="*/ 50525 h 1334345"/>
              <a:gd name="connsiteX48" fmla="*/ 6519150 w 12191999"/>
              <a:gd name="connsiteY48" fmla="*/ 354223 h 1334345"/>
              <a:gd name="connsiteX49" fmla="*/ 7466764 w 12191999"/>
              <a:gd name="connsiteY49" fmla="*/ 510176 h 1334345"/>
              <a:gd name="connsiteX50" fmla="*/ 8181358 w 12191999"/>
              <a:gd name="connsiteY50" fmla="*/ 666129 h 1334345"/>
              <a:gd name="connsiteX51" fmla="*/ 8771675 w 12191999"/>
              <a:gd name="connsiteY51" fmla="*/ 551216 h 1334345"/>
              <a:gd name="connsiteX52" fmla="*/ 9361992 w 12191999"/>
              <a:gd name="connsiteY52" fmla="*/ 485551 h 1334345"/>
              <a:gd name="connsiteX53" fmla="*/ 9638702 w 12191999"/>
              <a:gd name="connsiteY53" fmla="*/ 395776 h 1334345"/>
              <a:gd name="connsiteX54" fmla="*/ 9702244 w 12191999"/>
              <a:gd name="connsiteY54" fmla="*/ 372178 h 1334345"/>
              <a:gd name="connsiteX55" fmla="*/ 9727055 w 12191999"/>
              <a:gd name="connsiteY55" fmla="*/ 383977 h 1334345"/>
              <a:gd name="connsiteX56" fmla="*/ 9828031 w 12191999"/>
              <a:gd name="connsiteY56" fmla="*/ 411680 h 1334345"/>
              <a:gd name="connsiteX57" fmla="*/ 10433882 w 12191999"/>
              <a:gd name="connsiteY57" fmla="*/ 444512 h 1334345"/>
              <a:gd name="connsiteX58" fmla="*/ 10589229 w 12191999"/>
              <a:gd name="connsiteY58" fmla="*/ 510176 h 1334345"/>
              <a:gd name="connsiteX59" fmla="*/ 10884387 w 12191999"/>
              <a:gd name="connsiteY59" fmla="*/ 469135 h 1334345"/>
              <a:gd name="connsiteX60" fmla="*/ 11288288 w 12191999"/>
              <a:gd name="connsiteY60" fmla="*/ 543008 h 1334345"/>
              <a:gd name="connsiteX61" fmla="*/ 11529682 w 12191999"/>
              <a:gd name="connsiteY61" fmla="*/ 469713 h 1334345"/>
              <a:gd name="connsiteX62" fmla="*/ 11612362 w 12191999"/>
              <a:gd name="connsiteY62" fmla="*/ 448952 h 1334345"/>
              <a:gd name="connsiteX63" fmla="*/ 11661848 w 12191999"/>
              <a:gd name="connsiteY63" fmla="*/ 465376 h 1334345"/>
              <a:gd name="connsiteX64" fmla="*/ 12078128 w 12191999"/>
              <a:gd name="connsiteY64" fmla="*/ 595911 h 1334345"/>
              <a:gd name="connsiteX65" fmla="*/ 12191999 w 12191999"/>
              <a:gd name="connsiteY65" fmla="*/ 625868 h 1334345"/>
              <a:gd name="connsiteX66" fmla="*/ 12191999 w 12191999"/>
              <a:gd name="connsiteY66" fmla="*/ 1072321 h 1334345"/>
              <a:gd name="connsiteX67" fmla="*/ 12191999 w 12191999"/>
              <a:gd name="connsiteY67" fmla="*/ 1334345 h 1334345"/>
              <a:gd name="connsiteX68" fmla="*/ 0 w 12191999"/>
              <a:gd name="connsiteY68" fmla="*/ 1334345 h 1334345"/>
              <a:gd name="connsiteX69" fmla="*/ 0 w 12191999"/>
              <a:gd name="connsiteY69" fmla="*/ 1072321 h 1334345"/>
              <a:gd name="connsiteX70" fmla="*/ 1 w 12191999"/>
              <a:gd name="connsiteY70" fmla="*/ 1072321 h 1334345"/>
              <a:gd name="connsiteX71" fmla="*/ 1 w 12191999"/>
              <a:gd name="connsiteY71" fmla="*/ 813658 h 1334345"/>
              <a:gd name="connsiteX72" fmla="*/ 20711 w 12191999"/>
              <a:gd name="connsiteY72" fmla="*/ 812426 h 1334345"/>
              <a:gd name="connsiteX73" fmla="*/ 22430 w 12191999"/>
              <a:gd name="connsiteY73" fmla="*/ 812443 h 1334345"/>
              <a:gd name="connsiteX74" fmla="*/ 108700 w 12191999"/>
              <a:gd name="connsiteY74" fmla="*/ 813260 h 1334345"/>
              <a:gd name="connsiteX75" fmla="*/ 170240 w 12191999"/>
              <a:gd name="connsiteY75" fmla="*/ 821105 h 1334345"/>
              <a:gd name="connsiteX76" fmla="*/ 192198 w 12191999"/>
              <a:gd name="connsiteY76" fmla="*/ 823904 h 1334345"/>
              <a:gd name="connsiteX77" fmla="*/ 192199 w 12191999"/>
              <a:gd name="connsiteY77" fmla="*/ 823904 h 1334345"/>
              <a:gd name="connsiteX78" fmla="*/ 170240 w 12191999"/>
              <a:gd name="connsiteY78" fmla="*/ 821105 h 1334345"/>
              <a:gd name="connsiteX79" fmla="*/ 108699 w 12191999"/>
              <a:gd name="connsiteY79" fmla="*/ 813259 h 1334345"/>
              <a:gd name="connsiteX80" fmla="*/ 22430 w 12191999"/>
              <a:gd name="connsiteY80" fmla="*/ 812443 h 1334345"/>
              <a:gd name="connsiteX81" fmla="*/ 20711 w 12191999"/>
              <a:gd name="connsiteY81" fmla="*/ 812426 h 1334345"/>
              <a:gd name="connsiteX82" fmla="*/ 20711 w 12191999"/>
              <a:gd name="connsiteY82" fmla="*/ 812426 h 1334345"/>
              <a:gd name="connsiteX83" fmla="*/ 20710 w 12191999"/>
              <a:gd name="connsiteY83" fmla="*/ 812426 h 1334345"/>
              <a:gd name="connsiteX84" fmla="*/ 0 w 12191999"/>
              <a:gd name="connsiteY84" fmla="*/ 813658 h 1334345"/>
              <a:gd name="connsiteX85" fmla="*/ 0 w 12191999"/>
              <a:gd name="connsiteY85" fmla="*/ 489071 h 1334345"/>
              <a:gd name="connsiteX86" fmla="*/ 43142 w 12191999"/>
              <a:gd name="connsiteY86" fmla="*/ 505751 h 1334345"/>
              <a:gd name="connsiteX87" fmla="*/ 212081 w 12191999"/>
              <a:gd name="connsiteY87" fmla="*/ 543008 h 1334345"/>
              <a:gd name="connsiteX88" fmla="*/ 600448 w 12191999"/>
              <a:gd name="connsiteY88" fmla="*/ 460927 h 1334345"/>
              <a:gd name="connsiteX89" fmla="*/ 1004349 w 12191999"/>
              <a:gd name="connsiteY89" fmla="*/ 411680 h 1334345"/>
              <a:gd name="connsiteX90" fmla="*/ 1268437 w 12191999"/>
              <a:gd name="connsiteY90" fmla="*/ 329598 h 1334345"/>
              <a:gd name="connsiteX91" fmla="*/ 1936428 w 12191999"/>
              <a:gd name="connsiteY91" fmla="*/ 304974 h 1334345"/>
              <a:gd name="connsiteX92" fmla="*/ 2262655 w 12191999"/>
              <a:gd name="connsiteY92" fmla="*/ 370639 h 1334345"/>
              <a:gd name="connsiteX93" fmla="*/ 2402467 w 12191999"/>
              <a:gd name="connsiteY93" fmla="*/ 346015 h 1334345"/>
              <a:gd name="connsiteX94" fmla="*/ 2837437 w 12191999"/>
              <a:gd name="connsiteY94" fmla="*/ 436303 h 1334345"/>
              <a:gd name="connsiteX95" fmla="*/ 3614171 w 12191999"/>
              <a:gd name="connsiteY95" fmla="*/ 411680 h 1334345"/>
              <a:gd name="connsiteX96" fmla="*/ 3909329 w 12191999"/>
              <a:gd name="connsiteY96" fmla="*/ 411680 h 1334345"/>
              <a:gd name="connsiteX97" fmla="*/ 4453042 w 12191999"/>
              <a:gd name="connsiteY97" fmla="*/ 395263 h 1334345"/>
              <a:gd name="connsiteX98" fmla="*/ 4654993 w 12191999"/>
              <a:gd name="connsiteY98" fmla="*/ 395263 h 1334345"/>
              <a:gd name="connsiteX99" fmla="*/ 4872478 w 12191999"/>
              <a:gd name="connsiteY99" fmla="*/ 280350 h 1334345"/>
              <a:gd name="connsiteX100" fmla="*/ 5431725 w 12191999"/>
              <a:gd name="connsiteY100" fmla="*/ 149021 h 1334345"/>
              <a:gd name="connsiteX101" fmla="*/ 5706691 w 12191999"/>
              <a:gd name="connsiteY101" fmla="*/ 16122 h 1334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2191999" h="1334345">
                <a:moveTo>
                  <a:pt x="2847466" y="1046402"/>
                </a:moveTo>
                <a:lnTo>
                  <a:pt x="2891951" y="1059437"/>
                </a:lnTo>
                <a:lnTo>
                  <a:pt x="2931128" y="1072321"/>
                </a:lnTo>
                <a:lnTo>
                  <a:pt x="2891953" y="1059438"/>
                </a:lnTo>
                <a:close/>
                <a:moveTo>
                  <a:pt x="2673480" y="1012610"/>
                </a:moveTo>
                <a:cubicBezTo>
                  <a:pt x="2576552" y="1010281"/>
                  <a:pt x="2524921" y="1045805"/>
                  <a:pt x="2481271" y="1061188"/>
                </a:cubicBezTo>
                <a:lnTo>
                  <a:pt x="2438898" y="1067709"/>
                </a:lnTo>
                <a:lnTo>
                  <a:pt x="2419283" y="1063157"/>
                </a:lnTo>
                <a:lnTo>
                  <a:pt x="2438897" y="1067709"/>
                </a:lnTo>
                <a:lnTo>
                  <a:pt x="2438898" y="1067709"/>
                </a:lnTo>
                <a:lnTo>
                  <a:pt x="2438898" y="1067709"/>
                </a:lnTo>
                <a:cubicBezTo>
                  <a:pt x="2481376" y="1072198"/>
                  <a:pt x="2519394" y="1037214"/>
                  <a:pt x="2590271" y="1020751"/>
                </a:cubicBezTo>
                <a:lnTo>
                  <a:pt x="2673481" y="1012610"/>
                </a:lnTo>
                <a:lnTo>
                  <a:pt x="2692964" y="1014492"/>
                </a:lnTo>
                <a:lnTo>
                  <a:pt x="2734057" y="1018461"/>
                </a:lnTo>
                <a:lnTo>
                  <a:pt x="2734056" y="1018461"/>
                </a:lnTo>
                <a:lnTo>
                  <a:pt x="2692964" y="1014492"/>
                </a:lnTo>
                <a:lnTo>
                  <a:pt x="2673482" y="1012610"/>
                </a:lnTo>
                <a:lnTo>
                  <a:pt x="2673481" y="1012610"/>
                </a:lnTo>
                <a:close/>
                <a:moveTo>
                  <a:pt x="344633" y="863663"/>
                </a:moveTo>
                <a:cubicBezTo>
                  <a:pt x="369391" y="870033"/>
                  <a:pt x="394150" y="875504"/>
                  <a:pt x="419394" y="878925"/>
                </a:cubicBezTo>
                <a:cubicBezTo>
                  <a:pt x="520369" y="892605"/>
                  <a:pt x="629112" y="884396"/>
                  <a:pt x="714553" y="895341"/>
                </a:cubicBezTo>
                <a:lnTo>
                  <a:pt x="739734" y="900282"/>
                </a:lnTo>
                <a:lnTo>
                  <a:pt x="777297" y="907653"/>
                </a:lnTo>
                <a:lnTo>
                  <a:pt x="788191" y="910703"/>
                </a:lnTo>
                <a:lnTo>
                  <a:pt x="777298" y="907653"/>
                </a:lnTo>
                <a:lnTo>
                  <a:pt x="739734" y="900282"/>
                </a:lnTo>
                <a:lnTo>
                  <a:pt x="714551" y="895340"/>
                </a:lnTo>
                <a:cubicBezTo>
                  <a:pt x="629111" y="884396"/>
                  <a:pt x="520368" y="892604"/>
                  <a:pt x="419392" y="878924"/>
                </a:cubicBezTo>
                <a:close/>
                <a:moveTo>
                  <a:pt x="1631096" y="788636"/>
                </a:moveTo>
                <a:cubicBezTo>
                  <a:pt x="1511997" y="787268"/>
                  <a:pt x="1390309" y="852932"/>
                  <a:pt x="1289333" y="870716"/>
                </a:cubicBezTo>
                <a:cubicBezTo>
                  <a:pt x="1188359" y="888500"/>
                  <a:pt x="1084794" y="883028"/>
                  <a:pt x="1025245" y="895340"/>
                </a:cubicBezTo>
                <a:cubicBezTo>
                  <a:pt x="965695" y="907653"/>
                  <a:pt x="983818" y="944588"/>
                  <a:pt x="932036" y="944588"/>
                </a:cubicBezTo>
                <a:cubicBezTo>
                  <a:pt x="919090" y="944588"/>
                  <a:pt x="904365" y="942194"/>
                  <a:pt x="888223" y="938432"/>
                </a:cubicBezTo>
                <a:lnTo>
                  <a:pt x="885869" y="937786"/>
                </a:lnTo>
                <a:lnTo>
                  <a:pt x="888224" y="938433"/>
                </a:lnTo>
                <a:cubicBezTo>
                  <a:pt x="904366" y="942195"/>
                  <a:pt x="919091" y="944589"/>
                  <a:pt x="932037" y="944589"/>
                </a:cubicBezTo>
                <a:cubicBezTo>
                  <a:pt x="983819" y="944589"/>
                  <a:pt x="965696" y="907653"/>
                  <a:pt x="1025246" y="895341"/>
                </a:cubicBezTo>
                <a:cubicBezTo>
                  <a:pt x="1084795" y="883028"/>
                  <a:pt x="1188360" y="888500"/>
                  <a:pt x="1289335" y="870716"/>
                </a:cubicBezTo>
                <a:cubicBezTo>
                  <a:pt x="1365066" y="857378"/>
                  <a:pt x="1452449" y="817107"/>
                  <a:pt x="1541652" y="798383"/>
                </a:cubicBezTo>
                <a:lnTo>
                  <a:pt x="1631097" y="788636"/>
                </a:lnTo>
                <a:lnTo>
                  <a:pt x="1676425" y="791618"/>
                </a:lnTo>
                <a:lnTo>
                  <a:pt x="1676426" y="791618"/>
                </a:lnTo>
                <a:lnTo>
                  <a:pt x="1631097" y="788636"/>
                </a:lnTo>
                <a:lnTo>
                  <a:pt x="1631097" y="788636"/>
                </a:lnTo>
                <a:close/>
                <a:moveTo>
                  <a:pt x="5743206" y="0"/>
                </a:moveTo>
                <a:lnTo>
                  <a:pt x="5771910" y="4482"/>
                </a:lnTo>
                <a:cubicBezTo>
                  <a:pt x="5839996" y="17180"/>
                  <a:pt x="5904237" y="32057"/>
                  <a:pt x="5959903" y="50525"/>
                </a:cubicBezTo>
                <a:cubicBezTo>
                  <a:pt x="6182566" y="124398"/>
                  <a:pt x="6268008" y="277615"/>
                  <a:pt x="6519150" y="354223"/>
                </a:cubicBezTo>
                <a:cubicBezTo>
                  <a:pt x="6770294" y="430831"/>
                  <a:pt x="7189729" y="458192"/>
                  <a:pt x="7466764" y="510176"/>
                </a:cubicBezTo>
                <a:cubicBezTo>
                  <a:pt x="7743799" y="562160"/>
                  <a:pt x="7963872" y="659289"/>
                  <a:pt x="8181358" y="666129"/>
                </a:cubicBezTo>
                <a:cubicBezTo>
                  <a:pt x="8398843" y="672968"/>
                  <a:pt x="8574902" y="581312"/>
                  <a:pt x="8771675" y="551216"/>
                </a:cubicBezTo>
                <a:cubicBezTo>
                  <a:pt x="8968447" y="521120"/>
                  <a:pt x="9175576" y="525224"/>
                  <a:pt x="9361992" y="485551"/>
                </a:cubicBezTo>
                <a:cubicBezTo>
                  <a:pt x="9455199" y="465715"/>
                  <a:pt x="9549054" y="430147"/>
                  <a:pt x="9638702" y="395776"/>
                </a:cubicBezTo>
                <a:lnTo>
                  <a:pt x="9702244" y="372178"/>
                </a:lnTo>
                <a:lnTo>
                  <a:pt x="9727055" y="383977"/>
                </a:lnTo>
                <a:cubicBezTo>
                  <a:pt x="9755535" y="395349"/>
                  <a:pt x="9787899" y="405181"/>
                  <a:pt x="9828031" y="411680"/>
                </a:cubicBezTo>
                <a:cubicBezTo>
                  <a:pt x="9988556" y="437672"/>
                  <a:pt x="10307015" y="428096"/>
                  <a:pt x="10433882" y="444512"/>
                </a:cubicBezTo>
                <a:cubicBezTo>
                  <a:pt x="10560749" y="460927"/>
                  <a:pt x="10514144" y="506072"/>
                  <a:pt x="10589229" y="510176"/>
                </a:cubicBezTo>
                <a:cubicBezTo>
                  <a:pt x="10664314" y="514280"/>
                  <a:pt x="10767877" y="463663"/>
                  <a:pt x="10884387" y="469135"/>
                </a:cubicBezTo>
                <a:cubicBezTo>
                  <a:pt x="11000897" y="474607"/>
                  <a:pt x="11164011" y="547112"/>
                  <a:pt x="11288288" y="543008"/>
                </a:cubicBezTo>
                <a:cubicBezTo>
                  <a:pt x="11381495" y="539930"/>
                  <a:pt x="11441207" y="499916"/>
                  <a:pt x="11529682" y="469713"/>
                </a:cubicBezTo>
                <a:lnTo>
                  <a:pt x="11612362" y="448952"/>
                </a:lnTo>
                <a:lnTo>
                  <a:pt x="11661848" y="465376"/>
                </a:lnTo>
                <a:cubicBezTo>
                  <a:pt x="11775323" y="503010"/>
                  <a:pt x="11929254" y="553535"/>
                  <a:pt x="12078128" y="595911"/>
                </a:cubicBezTo>
                <a:lnTo>
                  <a:pt x="12191999" y="625868"/>
                </a:lnTo>
                <a:lnTo>
                  <a:pt x="12191999" y="1072321"/>
                </a:lnTo>
                <a:lnTo>
                  <a:pt x="12191999" y="1334345"/>
                </a:lnTo>
                <a:lnTo>
                  <a:pt x="0" y="1334345"/>
                </a:lnTo>
                <a:lnTo>
                  <a:pt x="0" y="1072321"/>
                </a:lnTo>
                <a:lnTo>
                  <a:pt x="1" y="1072321"/>
                </a:lnTo>
                <a:lnTo>
                  <a:pt x="1" y="813658"/>
                </a:lnTo>
                <a:lnTo>
                  <a:pt x="20711" y="812426"/>
                </a:lnTo>
                <a:lnTo>
                  <a:pt x="22430" y="812443"/>
                </a:lnTo>
                <a:lnTo>
                  <a:pt x="108700" y="813260"/>
                </a:lnTo>
                <a:lnTo>
                  <a:pt x="170240" y="821105"/>
                </a:lnTo>
                <a:lnTo>
                  <a:pt x="192198" y="823904"/>
                </a:lnTo>
                <a:lnTo>
                  <a:pt x="192199" y="823904"/>
                </a:lnTo>
                <a:lnTo>
                  <a:pt x="170240" y="821105"/>
                </a:lnTo>
                <a:lnTo>
                  <a:pt x="108699" y="813259"/>
                </a:lnTo>
                <a:lnTo>
                  <a:pt x="22430" y="812443"/>
                </a:lnTo>
                <a:lnTo>
                  <a:pt x="20711" y="812426"/>
                </a:lnTo>
                <a:lnTo>
                  <a:pt x="20711" y="812426"/>
                </a:lnTo>
                <a:lnTo>
                  <a:pt x="20710" y="812426"/>
                </a:lnTo>
                <a:lnTo>
                  <a:pt x="0" y="813658"/>
                </a:lnTo>
                <a:lnTo>
                  <a:pt x="0" y="489071"/>
                </a:lnTo>
                <a:lnTo>
                  <a:pt x="43142" y="505751"/>
                </a:lnTo>
                <a:cubicBezTo>
                  <a:pt x="107870" y="530012"/>
                  <a:pt x="166772" y="548138"/>
                  <a:pt x="212081" y="543008"/>
                </a:cubicBezTo>
                <a:cubicBezTo>
                  <a:pt x="393318" y="522488"/>
                  <a:pt x="468403" y="482815"/>
                  <a:pt x="600448" y="460927"/>
                </a:cubicBezTo>
                <a:cubicBezTo>
                  <a:pt x="732493" y="439040"/>
                  <a:pt x="893017" y="433567"/>
                  <a:pt x="1004349" y="411680"/>
                </a:cubicBezTo>
                <a:cubicBezTo>
                  <a:pt x="1115680" y="389791"/>
                  <a:pt x="1113092" y="347383"/>
                  <a:pt x="1268437" y="329598"/>
                </a:cubicBezTo>
                <a:cubicBezTo>
                  <a:pt x="1423783" y="311814"/>
                  <a:pt x="1770725" y="298134"/>
                  <a:pt x="1936428" y="304974"/>
                </a:cubicBezTo>
                <a:cubicBezTo>
                  <a:pt x="2102131" y="311814"/>
                  <a:pt x="2184982" y="363799"/>
                  <a:pt x="2262655" y="370639"/>
                </a:cubicBezTo>
                <a:cubicBezTo>
                  <a:pt x="2340329" y="377479"/>
                  <a:pt x="2306671" y="335070"/>
                  <a:pt x="2402467" y="346015"/>
                </a:cubicBezTo>
                <a:cubicBezTo>
                  <a:pt x="2498264" y="356959"/>
                  <a:pt x="2635487" y="425359"/>
                  <a:pt x="2837437" y="436303"/>
                </a:cubicBezTo>
                <a:cubicBezTo>
                  <a:pt x="3039388" y="447247"/>
                  <a:pt x="3435523" y="415783"/>
                  <a:pt x="3614171" y="411680"/>
                </a:cubicBezTo>
                <a:cubicBezTo>
                  <a:pt x="3792819" y="407575"/>
                  <a:pt x="3769517" y="414416"/>
                  <a:pt x="3909329" y="411680"/>
                </a:cubicBezTo>
                <a:cubicBezTo>
                  <a:pt x="4049141" y="408943"/>
                  <a:pt x="4328764" y="397999"/>
                  <a:pt x="4453042" y="395263"/>
                </a:cubicBezTo>
                <a:cubicBezTo>
                  <a:pt x="4577318" y="392527"/>
                  <a:pt x="4585086" y="414414"/>
                  <a:pt x="4654993" y="395263"/>
                </a:cubicBezTo>
                <a:cubicBezTo>
                  <a:pt x="4724898" y="376111"/>
                  <a:pt x="4743022" y="321391"/>
                  <a:pt x="4872478" y="280350"/>
                </a:cubicBezTo>
                <a:cubicBezTo>
                  <a:pt x="5001933" y="239310"/>
                  <a:pt x="5263433" y="202374"/>
                  <a:pt x="5431725" y="149021"/>
                </a:cubicBezTo>
                <a:cubicBezTo>
                  <a:pt x="5536908" y="115676"/>
                  <a:pt x="5617817" y="59353"/>
                  <a:pt x="5706691" y="161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-1" y="2798064"/>
            <a:ext cx="12192000" cy="40599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10" name="文本占位符 310"/>
          <p:cNvSpPr>
            <a:spLocks noGrp="1"/>
          </p:cNvSpPr>
          <p:nvPr>
            <p:ph type="body" sz="quarter" idx="10" hasCustomPrompt="1"/>
          </p:nvPr>
        </p:nvSpPr>
        <p:spPr>
          <a:xfrm>
            <a:off x="2301095" y="3341240"/>
            <a:ext cx="7589808" cy="12672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600" b="1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11" name="文本占位符 310"/>
          <p:cNvSpPr>
            <a:spLocks noGrp="1"/>
          </p:cNvSpPr>
          <p:nvPr>
            <p:ph type="body" sz="quarter" idx="11"/>
          </p:nvPr>
        </p:nvSpPr>
        <p:spPr>
          <a:xfrm>
            <a:off x="2301095" y="4608469"/>
            <a:ext cx="7589808" cy="5726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0">
                <a:ln w="38100"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 10"/>
          <p:cNvGrpSpPr/>
          <p:nvPr userDrawn="1"/>
        </p:nvGrpSpPr>
        <p:grpSpPr>
          <a:xfrm>
            <a:off x="1" y="5413248"/>
            <a:ext cx="12191999" cy="1444752"/>
            <a:chOff x="0" y="4443983"/>
            <a:chExt cx="12191999" cy="2414017"/>
          </a:xfrm>
        </p:grpSpPr>
        <p:sp>
          <p:nvSpPr>
            <p:cNvPr id="4" name="任意形状 3"/>
            <p:cNvSpPr/>
            <p:nvPr userDrawn="1"/>
          </p:nvSpPr>
          <p:spPr>
            <a:xfrm>
              <a:off x="0" y="4443983"/>
              <a:ext cx="12191999" cy="1079437"/>
            </a:xfrm>
            <a:custGeom>
              <a:avLst/>
              <a:gdLst>
                <a:gd name="connsiteX0" fmla="*/ 10439343 w 10873408"/>
                <a:gd name="connsiteY0" fmla="*/ 17 h 1822005"/>
                <a:gd name="connsiteX1" fmla="*/ 10823807 w 10873408"/>
                <a:gd name="connsiteY1" fmla="*/ 160670 h 1822005"/>
                <a:gd name="connsiteX2" fmla="*/ 10873408 w 10873408"/>
                <a:gd name="connsiteY2" fmla="*/ 184273 h 1822005"/>
                <a:gd name="connsiteX3" fmla="*/ 10873408 w 10873408"/>
                <a:gd name="connsiteY3" fmla="*/ 1327582 h 1822005"/>
                <a:gd name="connsiteX4" fmla="*/ 10843181 w 10873408"/>
                <a:gd name="connsiteY4" fmla="*/ 1332070 h 1822005"/>
                <a:gd name="connsiteX5" fmla="*/ 10732453 w 10873408"/>
                <a:gd name="connsiteY5" fmla="*/ 1325792 h 1822005"/>
                <a:gd name="connsiteX6" fmla="*/ 10399944 w 10873408"/>
                <a:gd name="connsiteY6" fmla="*/ 1090264 h 1822005"/>
                <a:gd name="connsiteX7" fmla="*/ 10247544 w 10873408"/>
                <a:gd name="connsiteY7" fmla="*/ 1298083 h 1822005"/>
                <a:gd name="connsiteX8" fmla="*/ 10039726 w 10873408"/>
                <a:gd name="connsiteY8" fmla="*/ 1256519 h 1822005"/>
                <a:gd name="connsiteX9" fmla="*/ 9471690 w 10873408"/>
                <a:gd name="connsiteY9" fmla="*/ 1353501 h 1822005"/>
                <a:gd name="connsiteX10" fmla="*/ 9139181 w 10873408"/>
                <a:gd name="connsiteY10" fmla="*/ 1145683 h 1822005"/>
                <a:gd name="connsiteX11" fmla="*/ 8751253 w 10873408"/>
                <a:gd name="connsiteY11" fmla="*/ 1187246 h 1822005"/>
                <a:gd name="connsiteX12" fmla="*/ 8501872 w 10873408"/>
                <a:gd name="connsiteY12" fmla="*/ 1381210 h 1822005"/>
                <a:gd name="connsiteX13" fmla="*/ 8127799 w 10873408"/>
                <a:gd name="connsiteY13" fmla="*/ 1547464 h 1822005"/>
                <a:gd name="connsiteX14" fmla="*/ 7753726 w 10873408"/>
                <a:gd name="connsiteY14" fmla="*/ 1450483 h 1822005"/>
                <a:gd name="connsiteX15" fmla="*/ 7268817 w 10873408"/>
                <a:gd name="connsiteY15" fmla="*/ 1422773 h 1822005"/>
                <a:gd name="connsiteX16" fmla="*/ 6853181 w 10873408"/>
                <a:gd name="connsiteY16" fmla="*/ 1505901 h 1822005"/>
                <a:gd name="connsiteX17" fmla="*/ 6437544 w 10873408"/>
                <a:gd name="connsiteY17" fmla="*/ 1381210 h 1822005"/>
                <a:gd name="connsiteX18" fmla="*/ 5689399 w 10873408"/>
                <a:gd name="connsiteY18" fmla="*/ 1395064 h 1822005"/>
                <a:gd name="connsiteX19" fmla="*/ 5135217 w 10873408"/>
                <a:gd name="connsiteY19" fmla="*/ 1242664 h 1822005"/>
                <a:gd name="connsiteX20" fmla="*/ 4608744 w 10873408"/>
                <a:gd name="connsiteY20" fmla="*/ 1173392 h 1822005"/>
                <a:gd name="connsiteX21" fmla="*/ 4220817 w 10873408"/>
                <a:gd name="connsiteY21" fmla="*/ 854737 h 1822005"/>
                <a:gd name="connsiteX22" fmla="*/ 3874453 w 10873408"/>
                <a:gd name="connsiteY22" fmla="*/ 1034846 h 1822005"/>
                <a:gd name="connsiteX23" fmla="*/ 3500381 w 10873408"/>
                <a:gd name="connsiteY23" fmla="*/ 1020992 h 1822005"/>
                <a:gd name="connsiteX24" fmla="*/ 3403399 w 10873408"/>
                <a:gd name="connsiteY24" fmla="*/ 1173392 h 1822005"/>
                <a:gd name="connsiteX25" fmla="*/ 3209435 w 10873408"/>
                <a:gd name="connsiteY25" fmla="*/ 1311937 h 1822005"/>
                <a:gd name="connsiteX26" fmla="*/ 3098599 w 10873408"/>
                <a:gd name="connsiteY26" fmla="*/ 1311937 h 1822005"/>
                <a:gd name="connsiteX27" fmla="*/ 2890781 w 10873408"/>
                <a:gd name="connsiteY27" fmla="*/ 1408919 h 1822005"/>
                <a:gd name="connsiteX28" fmla="*/ 2669108 w 10873408"/>
                <a:gd name="connsiteY28" fmla="*/ 1381210 h 1822005"/>
                <a:gd name="connsiteX29" fmla="*/ 2405872 w 10873408"/>
                <a:gd name="connsiteY29" fmla="*/ 1602883 h 1822005"/>
                <a:gd name="connsiteX30" fmla="*/ 2239617 w 10873408"/>
                <a:gd name="connsiteY30" fmla="*/ 1505901 h 1822005"/>
                <a:gd name="connsiteX31" fmla="*/ 1976381 w 10873408"/>
                <a:gd name="connsiteY31" fmla="*/ 1616737 h 1822005"/>
                <a:gd name="connsiteX32" fmla="*/ 1837835 w 10873408"/>
                <a:gd name="connsiteY32" fmla="*/ 1533610 h 1822005"/>
                <a:gd name="connsiteX33" fmla="*/ 1671581 w 10873408"/>
                <a:gd name="connsiteY33" fmla="*/ 1686010 h 1822005"/>
                <a:gd name="connsiteX34" fmla="*/ 1533035 w 10873408"/>
                <a:gd name="connsiteY34" fmla="*/ 1796846 h 1822005"/>
                <a:gd name="connsiteX35" fmla="*/ 1283653 w 10873408"/>
                <a:gd name="connsiteY35" fmla="*/ 1810701 h 1822005"/>
                <a:gd name="connsiteX36" fmla="*/ 1145108 w 10873408"/>
                <a:gd name="connsiteY36" fmla="*/ 1658301 h 1822005"/>
                <a:gd name="connsiteX37" fmla="*/ 881872 w 10873408"/>
                <a:gd name="connsiteY37" fmla="*/ 1561319 h 1822005"/>
                <a:gd name="connsiteX38" fmla="*/ 493944 w 10873408"/>
                <a:gd name="connsiteY38" fmla="*/ 1367355 h 1822005"/>
                <a:gd name="connsiteX39" fmla="*/ 216853 w 10873408"/>
                <a:gd name="connsiteY39" fmla="*/ 1311937 h 1822005"/>
                <a:gd name="connsiteX40" fmla="*/ 57661 w 10873408"/>
                <a:gd name="connsiteY40" fmla="*/ 1092632 h 1822005"/>
                <a:gd name="connsiteX41" fmla="*/ 0 w 10873408"/>
                <a:gd name="connsiteY41" fmla="*/ 999795 h 1822005"/>
                <a:gd name="connsiteX42" fmla="*/ 0 w 10873408"/>
                <a:gd name="connsiteY42" fmla="*/ 123606 h 1822005"/>
                <a:gd name="connsiteX43" fmla="*/ 36623 w 10873408"/>
                <a:gd name="connsiteY43" fmla="*/ 196714 h 1822005"/>
                <a:gd name="connsiteX44" fmla="*/ 286126 w 10873408"/>
                <a:gd name="connsiteY44" fmla="*/ 619210 h 1822005"/>
                <a:gd name="connsiteX45" fmla="*/ 798744 w 10873408"/>
                <a:gd name="connsiteY45" fmla="*/ 882446 h 1822005"/>
                <a:gd name="connsiteX46" fmla="*/ 978853 w 10873408"/>
                <a:gd name="connsiteY46" fmla="*/ 1020992 h 1822005"/>
                <a:gd name="connsiteX47" fmla="*/ 1283653 w 10873408"/>
                <a:gd name="connsiteY47" fmla="*/ 896301 h 1822005"/>
                <a:gd name="connsiteX48" fmla="*/ 1907108 w 10873408"/>
                <a:gd name="connsiteY48" fmla="*/ 536083 h 1822005"/>
                <a:gd name="connsiteX49" fmla="*/ 2488999 w 10873408"/>
                <a:gd name="connsiteY49" fmla="*/ 314410 h 1822005"/>
                <a:gd name="connsiteX50" fmla="*/ 3320272 w 10873408"/>
                <a:gd name="connsiteY50" fmla="*/ 466810 h 1822005"/>
                <a:gd name="connsiteX51" fmla="*/ 3916017 w 10873408"/>
                <a:gd name="connsiteY51" fmla="*/ 619210 h 1822005"/>
                <a:gd name="connsiteX52" fmla="*/ 4137690 w 10873408"/>
                <a:gd name="connsiteY52" fmla="*/ 702337 h 1822005"/>
                <a:gd name="connsiteX53" fmla="*/ 4442490 w 10873408"/>
                <a:gd name="connsiteY53" fmla="*/ 799319 h 1822005"/>
                <a:gd name="connsiteX54" fmla="*/ 4622599 w 10873408"/>
                <a:gd name="connsiteY54" fmla="*/ 979428 h 1822005"/>
                <a:gd name="connsiteX55" fmla="*/ 4955108 w 10873408"/>
                <a:gd name="connsiteY55" fmla="*/ 1062555 h 1822005"/>
                <a:gd name="connsiteX56" fmla="*/ 5287617 w 10873408"/>
                <a:gd name="connsiteY56" fmla="*/ 896301 h 1822005"/>
                <a:gd name="connsiteX57" fmla="*/ 5675544 w 10873408"/>
                <a:gd name="connsiteY57" fmla="*/ 993283 h 1822005"/>
                <a:gd name="connsiteX58" fmla="*/ 5938781 w 10873408"/>
                <a:gd name="connsiteY58" fmla="*/ 743901 h 1822005"/>
                <a:gd name="connsiteX59" fmla="*/ 6188162 w 10873408"/>
                <a:gd name="connsiteY59" fmla="*/ 702337 h 1822005"/>
                <a:gd name="connsiteX60" fmla="*/ 6645362 w 10873408"/>
                <a:gd name="connsiteY60" fmla="*/ 342119 h 1822005"/>
                <a:gd name="connsiteX61" fmla="*/ 6950162 w 10873408"/>
                <a:gd name="connsiteY61" fmla="*/ 605355 h 1822005"/>
                <a:gd name="connsiteX62" fmla="*/ 7227253 w 10873408"/>
                <a:gd name="connsiteY62" fmla="*/ 799319 h 1822005"/>
                <a:gd name="connsiteX63" fmla="*/ 7532053 w 10873408"/>
                <a:gd name="connsiteY63" fmla="*/ 1104119 h 1822005"/>
                <a:gd name="connsiteX64" fmla="*/ 8030817 w 10873408"/>
                <a:gd name="connsiteY64" fmla="*/ 882446 h 1822005"/>
                <a:gd name="connsiteX65" fmla="*/ 8557290 w 10873408"/>
                <a:gd name="connsiteY65" fmla="*/ 910155 h 1822005"/>
                <a:gd name="connsiteX66" fmla="*/ 8834381 w 10873408"/>
                <a:gd name="connsiteY66" fmla="*/ 1034846 h 1822005"/>
                <a:gd name="connsiteX67" fmla="*/ 9319290 w 10873408"/>
                <a:gd name="connsiteY67" fmla="*/ 577646 h 1822005"/>
                <a:gd name="connsiteX68" fmla="*/ 9804199 w 10873408"/>
                <a:gd name="connsiteY68" fmla="*/ 494519 h 1822005"/>
                <a:gd name="connsiteX69" fmla="*/ 10372235 w 10873408"/>
                <a:gd name="connsiteY69" fmla="*/ 9610 h 1822005"/>
                <a:gd name="connsiteX70" fmla="*/ 10439343 w 10873408"/>
                <a:gd name="connsiteY70" fmla="*/ 17 h 1822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0873408" h="1822005">
                  <a:moveTo>
                    <a:pt x="10439343" y="17"/>
                  </a:moveTo>
                  <a:cubicBezTo>
                    <a:pt x="10572693" y="-1471"/>
                    <a:pt x="10700848" y="95917"/>
                    <a:pt x="10823807" y="160670"/>
                  </a:cubicBezTo>
                  <a:lnTo>
                    <a:pt x="10873408" y="184273"/>
                  </a:lnTo>
                  <a:lnTo>
                    <a:pt x="10873408" y="1327582"/>
                  </a:lnTo>
                  <a:lnTo>
                    <a:pt x="10843181" y="1332070"/>
                  </a:lnTo>
                  <a:cubicBezTo>
                    <a:pt x="10803169" y="1335606"/>
                    <a:pt x="10765357" y="1335029"/>
                    <a:pt x="10732453" y="1325792"/>
                  </a:cubicBezTo>
                  <a:cubicBezTo>
                    <a:pt x="10600835" y="1288847"/>
                    <a:pt x="10480762" y="1094882"/>
                    <a:pt x="10399944" y="1090264"/>
                  </a:cubicBezTo>
                  <a:cubicBezTo>
                    <a:pt x="10319126" y="1085646"/>
                    <a:pt x="10307580" y="1270374"/>
                    <a:pt x="10247544" y="1298083"/>
                  </a:cubicBezTo>
                  <a:cubicBezTo>
                    <a:pt x="10187508" y="1325792"/>
                    <a:pt x="10169035" y="1247283"/>
                    <a:pt x="10039726" y="1256519"/>
                  </a:cubicBezTo>
                  <a:cubicBezTo>
                    <a:pt x="9910417" y="1265755"/>
                    <a:pt x="9621781" y="1371974"/>
                    <a:pt x="9471690" y="1353501"/>
                  </a:cubicBezTo>
                  <a:cubicBezTo>
                    <a:pt x="9321599" y="1335028"/>
                    <a:pt x="9259254" y="1173392"/>
                    <a:pt x="9139181" y="1145683"/>
                  </a:cubicBezTo>
                  <a:cubicBezTo>
                    <a:pt x="9019108" y="1117974"/>
                    <a:pt x="8857471" y="1147992"/>
                    <a:pt x="8751253" y="1187246"/>
                  </a:cubicBezTo>
                  <a:cubicBezTo>
                    <a:pt x="8645035" y="1226500"/>
                    <a:pt x="8605781" y="1321174"/>
                    <a:pt x="8501872" y="1381210"/>
                  </a:cubicBezTo>
                  <a:cubicBezTo>
                    <a:pt x="8397963" y="1441246"/>
                    <a:pt x="8252490" y="1535919"/>
                    <a:pt x="8127799" y="1547464"/>
                  </a:cubicBezTo>
                  <a:cubicBezTo>
                    <a:pt x="8003108" y="1559009"/>
                    <a:pt x="7896890" y="1471265"/>
                    <a:pt x="7753726" y="1450483"/>
                  </a:cubicBezTo>
                  <a:cubicBezTo>
                    <a:pt x="7610562" y="1429701"/>
                    <a:pt x="7418908" y="1413537"/>
                    <a:pt x="7268817" y="1422773"/>
                  </a:cubicBezTo>
                  <a:cubicBezTo>
                    <a:pt x="7118726" y="1432009"/>
                    <a:pt x="6991727" y="1512828"/>
                    <a:pt x="6853181" y="1505901"/>
                  </a:cubicBezTo>
                  <a:cubicBezTo>
                    <a:pt x="6714636" y="1498974"/>
                    <a:pt x="6631508" y="1399683"/>
                    <a:pt x="6437544" y="1381210"/>
                  </a:cubicBezTo>
                  <a:cubicBezTo>
                    <a:pt x="6243580" y="1362737"/>
                    <a:pt x="5906453" y="1418155"/>
                    <a:pt x="5689399" y="1395064"/>
                  </a:cubicBezTo>
                  <a:cubicBezTo>
                    <a:pt x="5472345" y="1371973"/>
                    <a:pt x="5315326" y="1279609"/>
                    <a:pt x="5135217" y="1242664"/>
                  </a:cubicBezTo>
                  <a:cubicBezTo>
                    <a:pt x="4955108" y="1205719"/>
                    <a:pt x="4761144" y="1238047"/>
                    <a:pt x="4608744" y="1173392"/>
                  </a:cubicBezTo>
                  <a:cubicBezTo>
                    <a:pt x="4456344" y="1108737"/>
                    <a:pt x="4343199" y="877828"/>
                    <a:pt x="4220817" y="854737"/>
                  </a:cubicBezTo>
                  <a:cubicBezTo>
                    <a:pt x="4098435" y="831646"/>
                    <a:pt x="3994526" y="1007137"/>
                    <a:pt x="3874453" y="1034846"/>
                  </a:cubicBezTo>
                  <a:cubicBezTo>
                    <a:pt x="3754380" y="1062555"/>
                    <a:pt x="3578890" y="997901"/>
                    <a:pt x="3500381" y="1020992"/>
                  </a:cubicBezTo>
                  <a:cubicBezTo>
                    <a:pt x="3421872" y="1044083"/>
                    <a:pt x="3451890" y="1124901"/>
                    <a:pt x="3403399" y="1173392"/>
                  </a:cubicBezTo>
                  <a:cubicBezTo>
                    <a:pt x="3354908" y="1221883"/>
                    <a:pt x="3260235" y="1288846"/>
                    <a:pt x="3209435" y="1311937"/>
                  </a:cubicBezTo>
                  <a:cubicBezTo>
                    <a:pt x="3158635" y="1335028"/>
                    <a:pt x="3151708" y="1295773"/>
                    <a:pt x="3098599" y="1311937"/>
                  </a:cubicBezTo>
                  <a:cubicBezTo>
                    <a:pt x="3045490" y="1328101"/>
                    <a:pt x="2962363" y="1397373"/>
                    <a:pt x="2890781" y="1408919"/>
                  </a:cubicBezTo>
                  <a:cubicBezTo>
                    <a:pt x="2819199" y="1420465"/>
                    <a:pt x="2749926" y="1348883"/>
                    <a:pt x="2669108" y="1381210"/>
                  </a:cubicBezTo>
                  <a:cubicBezTo>
                    <a:pt x="2588290" y="1413537"/>
                    <a:pt x="2477454" y="1582101"/>
                    <a:pt x="2405872" y="1602883"/>
                  </a:cubicBezTo>
                  <a:cubicBezTo>
                    <a:pt x="2334290" y="1623665"/>
                    <a:pt x="2311199" y="1503592"/>
                    <a:pt x="2239617" y="1505901"/>
                  </a:cubicBezTo>
                  <a:cubicBezTo>
                    <a:pt x="2168035" y="1508210"/>
                    <a:pt x="2043345" y="1612119"/>
                    <a:pt x="1976381" y="1616737"/>
                  </a:cubicBezTo>
                  <a:cubicBezTo>
                    <a:pt x="1909417" y="1621355"/>
                    <a:pt x="1888635" y="1522064"/>
                    <a:pt x="1837835" y="1533610"/>
                  </a:cubicBezTo>
                  <a:cubicBezTo>
                    <a:pt x="1787035" y="1545156"/>
                    <a:pt x="1722381" y="1642137"/>
                    <a:pt x="1671581" y="1686010"/>
                  </a:cubicBezTo>
                  <a:cubicBezTo>
                    <a:pt x="1620781" y="1729883"/>
                    <a:pt x="1597690" y="1776064"/>
                    <a:pt x="1533035" y="1796846"/>
                  </a:cubicBezTo>
                  <a:cubicBezTo>
                    <a:pt x="1468380" y="1817628"/>
                    <a:pt x="1348307" y="1833792"/>
                    <a:pt x="1283653" y="1810701"/>
                  </a:cubicBezTo>
                  <a:cubicBezTo>
                    <a:pt x="1218999" y="1787610"/>
                    <a:pt x="1212072" y="1699865"/>
                    <a:pt x="1145108" y="1658301"/>
                  </a:cubicBezTo>
                  <a:cubicBezTo>
                    <a:pt x="1078145" y="1616737"/>
                    <a:pt x="990399" y="1609810"/>
                    <a:pt x="881872" y="1561319"/>
                  </a:cubicBezTo>
                  <a:cubicBezTo>
                    <a:pt x="773345" y="1512828"/>
                    <a:pt x="604780" y="1408919"/>
                    <a:pt x="493944" y="1367355"/>
                  </a:cubicBezTo>
                  <a:cubicBezTo>
                    <a:pt x="383108" y="1325791"/>
                    <a:pt x="329998" y="1415846"/>
                    <a:pt x="216853" y="1311937"/>
                  </a:cubicBezTo>
                  <a:cubicBezTo>
                    <a:pt x="174424" y="1272971"/>
                    <a:pt x="116733" y="1186597"/>
                    <a:pt x="57661" y="1092632"/>
                  </a:cubicBezTo>
                  <a:lnTo>
                    <a:pt x="0" y="999795"/>
                  </a:lnTo>
                  <a:lnTo>
                    <a:pt x="0" y="123606"/>
                  </a:lnTo>
                  <a:lnTo>
                    <a:pt x="36623" y="196714"/>
                  </a:lnTo>
                  <a:cubicBezTo>
                    <a:pt x="126366" y="381626"/>
                    <a:pt x="215988" y="591501"/>
                    <a:pt x="286126" y="619210"/>
                  </a:cubicBezTo>
                  <a:cubicBezTo>
                    <a:pt x="473162" y="693101"/>
                    <a:pt x="683290" y="815482"/>
                    <a:pt x="798744" y="882446"/>
                  </a:cubicBezTo>
                  <a:cubicBezTo>
                    <a:pt x="914198" y="949410"/>
                    <a:pt x="898035" y="1018683"/>
                    <a:pt x="978853" y="1020992"/>
                  </a:cubicBezTo>
                  <a:cubicBezTo>
                    <a:pt x="1059671" y="1023301"/>
                    <a:pt x="1128944" y="977119"/>
                    <a:pt x="1283653" y="896301"/>
                  </a:cubicBezTo>
                  <a:cubicBezTo>
                    <a:pt x="1438362" y="815483"/>
                    <a:pt x="1706217" y="633065"/>
                    <a:pt x="1907108" y="536083"/>
                  </a:cubicBezTo>
                  <a:cubicBezTo>
                    <a:pt x="2107999" y="439101"/>
                    <a:pt x="2253472" y="325956"/>
                    <a:pt x="2488999" y="314410"/>
                  </a:cubicBezTo>
                  <a:cubicBezTo>
                    <a:pt x="2724526" y="302864"/>
                    <a:pt x="3082436" y="416010"/>
                    <a:pt x="3320272" y="466810"/>
                  </a:cubicBezTo>
                  <a:cubicBezTo>
                    <a:pt x="3558108" y="517610"/>
                    <a:pt x="3779781" y="579956"/>
                    <a:pt x="3916017" y="619210"/>
                  </a:cubicBezTo>
                  <a:cubicBezTo>
                    <a:pt x="4052253" y="658464"/>
                    <a:pt x="4049945" y="672319"/>
                    <a:pt x="4137690" y="702337"/>
                  </a:cubicBezTo>
                  <a:cubicBezTo>
                    <a:pt x="4225435" y="732355"/>
                    <a:pt x="4361672" y="753137"/>
                    <a:pt x="4442490" y="799319"/>
                  </a:cubicBezTo>
                  <a:cubicBezTo>
                    <a:pt x="4523308" y="845501"/>
                    <a:pt x="4537163" y="935555"/>
                    <a:pt x="4622599" y="979428"/>
                  </a:cubicBezTo>
                  <a:cubicBezTo>
                    <a:pt x="4708035" y="1023301"/>
                    <a:pt x="4844272" y="1076409"/>
                    <a:pt x="4955108" y="1062555"/>
                  </a:cubicBezTo>
                  <a:cubicBezTo>
                    <a:pt x="5065944" y="1048701"/>
                    <a:pt x="5167544" y="907846"/>
                    <a:pt x="5287617" y="896301"/>
                  </a:cubicBezTo>
                  <a:cubicBezTo>
                    <a:pt x="5407690" y="884756"/>
                    <a:pt x="5567017" y="1018683"/>
                    <a:pt x="5675544" y="993283"/>
                  </a:cubicBezTo>
                  <a:cubicBezTo>
                    <a:pt x="5784071" y="967883"/>
                    <a:pt x="5853345" y="792392"/>
                    <a:pt x="5938781" y="743901"/>
                  </a:cubicBezTo>
                  <a:cubicBezTo>
                    <a:pt x="6024217" y="695410"/>
                    <a:pt x="6070399" y="769301"/>
                    <a:pt x="6188162" y="702337"/>
                  </a:cubicBezTo>
                  <a:cubicBezTo>
                    <a:pt x="6305926" y="635373"/>
                    <a:pt x="6518362" y="358283"/>
                    <a:pt x="6645362" y="342119"/>
                  </a:cubicBezTo>
                  <a:cubicBezTo>
                    <a:pt x="6772362" y="325955"/>
                    <a:pt x="6853180" y="529155"/>
                    <a:pt x="6950162" y="605355"/>
                  </a:cubicBezTo>
                  <a:cubicBezTo>
                    <a:pt x="7047144" y="681555"/>
                    <a:pt x="7130271" y="716192"/>
                    <a:pt x="7227253" y="799319"/>
                  </a:cubicBezTo>
                  <a:cubicBezTo>
                    <a:pt x="7324235" y="882446"/>
                    <a:pt x="7398126" y="1090264"/>
                    <a:pt x="7532053" y="1104119"/>
                  </a:cubicBezTo>
                  <a:cubicBezTo>
                    <a:pt x="7665980" y="1117974"/>
                    <a:pt x="7859944" y="914773"/>
                    <a:pt x="8030817" y="882446"/>
                  </a:cubicBezTo>
                  <a:cubicBezTo>
                    <a:pt x="8201690" y="850119"/>
                    <a:pt x="8423363" y="884755"/>
                    <a:pt x="8557290" y="910155"/>
                  </a:cubicBezTo>
                  <a:cubicBezTo>
                    <a:pt x="8691217" y="935555"/>
                    <a:pt x="8707381" y="1090264"/>
                    <a:pt x="8834381" y="1034846"/>
                  </a:cubicBezTo>
                  <a:cubicBezTo>
                    <a:pt x="8961381" y="979428"/>
                    <a:pt x="9157654" y="667700"/>
                    <a:pt x="9319290" y="577646"/>
                  </a:cubicBezTo>
                  <a:cubicBezTo>
                    <a:pt x="9480926" y="487592"/>
                    <a:pt x="9628708" y="589192"/>
                    <a:pt x="9804199" y="494519"/>
                  </a:cubicBezTo>
                  <a:cubicBezTo>
                    <a:pt x="9979690" y="399846"/>
                    <a:pt x="10192126" y="60410"/>
                    <a:pt x="10372235" y="9610"/>
                  </a:cubicBezTo>
                  <a:cubicBezTo>
                    <a:pt x="10394749" y="3260"/>
                    <a:pt x="10417118" y="266"/>
                    <a:pt x="10439343" y="17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5" name="任意形状 4"/>
            <p:cNvSpPr/>
            <p:nvPr userDrawn="1"/>
          </p:nvSpPr>
          <p:spPr>
            <a:xfrm>
              <a:off x="1" y="5278690"/>
              <a:ext cx="5743205" cy="788846"/>
            </a:xfrm>
            <a:custGeom>
              <a:avLst/>
              <a:gdLst>
                <a:gd name="connsiteX0" fmla="*/ 4276235 w 5122065"/>
                <a:gd name="connsiteY0" fmla="*/ 0 h 1331509"/>
                <a:gd name="connsiteX1" fmla="*/ 4622599 w 5122065"/>
                <a:gd name="connsiteY1" fmla="*/ 263236 h 1331509"/>
                <a:gd name="connsiteX2" fmla="*/ 4959438 w 5122065"/>
                <a:gd name="connsiteY2" fmla="*/ 365414 h 1331509"/>
                <a:gd name="connsiteX3" fmla="*/ 5122065 w 5122065"/>
                <a:gd name="connsiteY3" fmla="*/ 413482 h 1331509"/>
                <a:gd name="connsiteX4" fmla="*/ 5089500 w 5122065"/>
                <a:gd name="connsiteY4" fmla="*/ 440694 h 1331509"/>
                <a:gd name="connsiteX5" fmla="*/ 4844272 w 5122065"/>
                <a:gd name="connsiteY5" fmla="*/ 665018 h 1331509"/>
                <a:gd name="connsiteX6" fmla="*/ 4345508 w 5122065"/>
                <a:gd name="connsiteY6" fmla="*/ 886691 h 1331509"/>
                <a:gd name="connsiteX7" fmla="*/ 4151544 w 5122065"/>
                <a:gd name="connsiteY7" fmla="*/ 1080654 h 1331509"/>
                <a:gd name="connsiteX8" fmla="*/ 3971435 w 5122065"/>
                <a:gd name="connsiteY8" fmla="*/ 1080654 h 1331509"/>
                <a:gd name="connsiteX9" fmla="*/ 3486526 w 5122065"/>
                <a:gd name="connsiteY9" fmla="*/ 1108364 h 1331509"/>
                <a:gd name="connsiteX10" fmla="*/ 3223290 w 5122065"/>
                <a:gd name="connsiteY10" fmla="*/ 1108364 h 1331509"/>
                <a:gd name="connsiteX11" fmla="*/ 2530562 w 5122065"/>
                <a:gd name="connsiteY11" fmla="*/ 1149927 h 1331509"/>
                <a:gd name="connsiteX12" fmla="*/ 2142635 w 5122065"/>
                <a:gd name="connsiteY12" fmla="*/ 997527 h 1331509"/>
                <a:gd name="connsiteX13" fmla="*/ 2017944 w 5122065"/>
                <a:gd name="connsiteY13" fmla="*/ 1039091 h 1331509"/>
                <a:gd name="connsiteX14" fmla="*/ 1726999 w 5122065"/>
                <a:gd name="connsiteY14" fmla="*/ 928254 h 1331509"/>
                <a:gd name="connsiteX15" fmla="*/ 1131253 w 5122065"/>
                <a:gd name="connsiteY15" fmla="*/ 969818 h 1331509"/>
                <a:gd name="connsiteX16" fmla="*/ 895726 w 5122065"/>
                <a:gd name="connsiteY16" fmla="*/ 1108364 h 1331509"/>
                <a:gd name="connsiteX17" fmla="*/ 535508 w 5122065"/>
                <a:gd name="connsiteY17" fmla="*/ 1191491 h 1331509"/>
                <a:gd name="connsiteX18" fmla="*/ 189144 w 5122065"/>
                <a:gd name="connsiteY18" fmla="*/ 1330036 h 1331509"/>
                <a:gd name="connsiteX19" fmla="*/ 38476 w 5122065"/>
                <a:gd name="connsiteY19" fmla="*/ 1267149 h 1331509"/>
                <a:gd name="connsiteX20" fmla="*/ 0 w 5122065"/>
                <a:gd name="connsiteY20" fmla="*/ 1238995 h 1331509"/>
                <a:gd name="connsiteX21" fmla="*/ 0 w 5122065"/>
                <a:gd name="connsiteY21" fmla="*/ 121717 h 1331509"/>
                <a:gd name="connsiteX22" fmla="*/ 19548 w 5122065"/>
                <a:gd name="connsiteY22" fmla="*/ 121309 h 1331509"/>
                <a:gd name="connsiteX23" fmla="*/ 466235 w 5122065"/>
                <a:gd name="connsiteY23" fmla="*/ 193964 h 1331509"/>
                <a:gd name="connsiteX24" fmla="*/ 729472 w 5122065"/>
                <a:gd name="connsiteY24" fmla="*/ 512618 h 1331509"/>
                <a:gd name="connsiteX25" fmla="*/ 923435 w 5122065"/>
                <a:gd name="connsiteY25" fmla="*/ 484909 h 1331509"/>
                <a:gd name="connsiteX26" fmla="*/ 1477617 w 5122065"/>
                <a:gd name="connsiteY26" fmla="*/ 678873 h 1331509"/>
                <a:gd name="connsiteX27" fmla="*/ 2419726 w 5122065"/>
                <a:gd name="connsiteY27" fmla="*/ 512618 h 1331509"/>
                <a:gd name="connsiteX28" fmla="*/ 3389544 w 5122065"/>
                <a:gd name="connsiteY28" fmla="*/ 290945 h 1331509"/>
                <a:gd name="connsiteX29" fmla="*/ 3514235 w 5122065"/>
                <a:gd name="connsiteY29" fmla="*/ 415636 h 1331509"/>
                <a:gd name="connsiteX30" fmla="*/ 3929872 w 5122065"/>
                <a:gd name="connsiteY30" fmla="*/ 263236 h 1331509"/>
                <a:gd name="connsiteX31" fmla="*/ 4276235 w 5122065"/>
                <a:gd name="connsiteY31" fmla="*/ 0 h 133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122065" h="1331509">
                  <a:moveTo>
                    <a:pt x="4276235" y="0"/>
                  </a:moveTo>
                  <a:cubicBezTo>
                    <a:pt x="4391689" y="0"/>
                    <a:pt x="4449417" y="180109"/>
                    <a:pt x="4622599" y="263236"/>
                  </a:cubicBezTo>
                  <a:cubicBezTo>
                    <a:pt x="4709190" y="304800"/>
                    <a:pt x="4832726" y="332509"/>
                    <a:pt x="4959438" y="365414"/>
                  </a:cubicBezTo>
                  <a:lnTo>
                    <a:pt x="5122065" y="413482"/>
                  </a:lnTo>
                  <a:lnTo>
                    <a:pt x="5089500" y="440694"/>
                  </a:lnTo>
                  <a:cubicBezTo>
                    <a:pt x="5010238" y="513665"/>
                    <a:pt x="4938079" y="608734"/>
                    <a:pt x="4844272" y="665018"/>
                  </a:cubicBezTo>
                  <a:cubicBezTo>
                    <a:pt x="4694181" y="755072"/>
                    <a:pt x="4460963" y="817418"/>
                    <a:pt x="4345508" y="886691"/>
                  </a:cubicBezTo>
                  <a:cubicBezTo>
                    <a:pt x="4230053" y="955964"/>
                    <a:pt x="4213889" y="1048327"/>
                    <a:pt x="4151544" y="1080654"/>
                  </a:cubicBezTo>
                  <a:cubicBezTo>
                    <a:pt x="4089199" y="1112981"/>
                    <a:pt x="4082271" y="1076036"/>
                    <a:pt x="3971435" y="1080654"/>
                  </a:cubicBezTo>
                  <a:cubicBezTo>
                    <a:pt x="3860599" y="1085272"/>
                    <a:pt x="3611217" y="1103746"/>
                    <a:pt x="3486526" y="1108364"/>
                  </a:cubicBezTo>
                  <a:cubicBezTo>
                    <a:pt x="3361835" y="1112982"/>
                    <a:pt x="3382617" y="1101437"/>
                    <a:pt x="3223290" y="1108364"/>
                  </a:cubicBezTo>
                  <a:cubicBezTo>
                    <a:pt x="3063963" y="1115291"/>
                    <a:pt x="2710671" y="1168400"/>
                    <a:pt x="2530562" y="1149927"/>
                  </a:cubicBezTo>
                  <a:cubicBezTo>
                    <a:pt x="2350453" y="1131454"/>
                    <a:pt x="2228071" y="1016000"/>
                    <a:pt x="2142635" y="997527"/>
                  </a:cubicBezTo>
                  <a:cubicBezTo>
                    <a:pt x="2057199" y="979054"/>
                    <a:pt x="2087217" y="1050636"/>
                    <a:pt x="2017944" y="1039091"/>
                  </a:cubicBezTo>
                  <a:cubicBezTo>
                    <a:pt x="1948671" y="1027546"/>
                    <a:pt x="1874781" y="939800"/>
                    <a:pt x="1726999" y="928254"/>
                  </a:cubicBezTo>
                  <a:cubicBezTo>
                    <a:pt x="1579217" y="916708"/>
                    <a:pt x="1269798" y="939800"/>
                    <a:pt x="1131253" y="969818"/>
                  </a:cubicBezTo>
                  <a:cubicBezTo>
                    <a:pt x="992708" y="999836"/>
                    <a:pt x="995017" y="1071419"/>
                    <a:pt x="895726" y="1108364"/>
                  </a:cubicBezTo>
                  <a:cubicBezTo>
                    <a:pt x="796435" y="1145309"/>
                    <a:pt x="653272" y="1154546"/>
                    <a:pt x="535508" y="1191491"/>
                  </a:cubicBezTo>
                  <a:cubicBezTo>
                    <a:pt x="417744" y="1228436"/>
                    <a:pt x="350780" y="1295400"/>
                    <a:pt x="189144" y="1330036"/>
                  </a:cubicBezTo>
                  <a:cubicBezTo>
                    <a:pt x="148735" y="1338695"/>
                    <a:pt x="96203" y="1308100"/>
                    <a:pt x="38476" y="1267149"/>
                  </a:cubicBezTo>
                  <a:lnTo>
                    <a:pt x="0" y="1238995"/>
                  </a:lnTo>
                  <a:lnTo>
                    <a:pt x="0" y="121717"/>
                  </a:lnTo>
                  <a:lnTo>
                    <a:pt x="19548" y="121309"/>
                  </a:lnTo>
                  <a:cubicBezTo>
                    <a:pt x="177238" y="124331"/>
                    <a:pt x="369542" y="156442"/>
                    <a:pt x="466235" y="193964"/>
                  </a:cubicBezTo>
                  <a:cubicBezTo>
                    <a:pt x="620944" y="254000"/>
                    <a:pt x="653272" y="464127"/>
                    <a:pt x="729472" y="512618"/>
                  </a:cubicBezTo>
                  <a:cubicBezTo>
                    <a:pt x="805672" y="561109"/>
                    <a:pt x="798744" y="457200"/>
                    <a:pt x="923435" y="484909"/>
                  </a:cubicBezTo>
                  <a:cubicBezTo>
                    <a:pt x="1048126" y="512618"/>
                    <a:pt x="1228235" y="674255"/>
                    <a:pt x="1477617" y="678873"/>
                  </a:cubicBezTo>
                  <a:cubicBezTo>
                    <a:pt x="1726999" y="683491"/>
                    <a:pt x="2101072" y="577273"/>
                    <a:pt x="2419726" y="512618"/>
                  </a:cubicBezTo>
                  <a:cubicBezTo>
                    <a:pt x="2738380" y="447963"/>
                    <a:pt x="3207126" y="307109"/>
                    <a:pt x="3389544" y="290945"/>
                  </a:cubicBezTo>
                  <a:cubicBezTo>
                    <a:pt x="3571962" y="274781"/>
                    <a:pt x="3424180" y="420254"/>
                    <a:pt x="3514235" y="415636"/>
                  </a:cubicBezTo>
                  <a:cubicBezTo>
                    <a:pt x="3604290" y="411018"/>
                    <a:pt x="3802872" y="332509"/>
                    <a:pt x="3929872" y="263236"/>
                  </a:cubicBezTo>
                  <a:cubicBezTo>
                    <a:pt x="4056872" y="193963"/>
                    <a:pt x="4160781" y="0"/>
                    <a:pt x="4276235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6" name="任意形状 5"/>
            <p:cNvSpPr/>
            <p:nvPr userDrawn="1"/>
          </p:nvSpPr>
          <p:spPr>
            <a:xfrm>
              <a:off x="5743205" y="5477571"/>
              <a:ext cx="3959039" cy="712575"/>
            </a:xfrm>
            <a:custGeom>
              <a:avLst/>
              <a:gdLst>
                <a:gd name="connsiteX0" fmla="*/ 239912 w 3530860"/>
                <a:gd name="connsiteY0" fmla="*/ 926 h 1202770"/>
                <a:gd name="connsiteX1" fmla="*/ 664316 w 3530860"/>
                <a:gd name="connsiteY1" fmla="*/ 93794 h 1202770"/>
                <a:gd name="connsiteX2" fmla="*/ 1606425 w 3530860"/>
                <a:gd name="connsiteY2" fmla="*/ 273903 h 1202770"/>
                <a:gd name="connsiteX3" fmla="*/ 2700934 w 3530860"/>
                <a:gd name="connsiteY3" fmla="*/ 412448 h 1202770"/>
                <a:gd name="connsiteX4" fmla="*/ 2784061 w 3530860"/>
                <a:gd name="connsiteY4" fmla="*/ 592557 h 1202770"/>
                <a:gd name="connsiteX5" fmla="*/ 3324388 w 3530860"/>
                <a:gd name="connsiteY5" fmla="*/ 564848 h 1202770"/>
                <a:gd name="connsiteX6" fmla="*/ 3483716 w 3530860"/>
                <a:gd name="connsiteY6" fmla="*/ 663562 h 1202770"/>
                <a:gd name="connsiteX7" fmla="*/ 3530860 w 3530860"/>
                <a:gd name="connsiteY7" fmla="*/ 705992 h 1202770"/>
                <a:gd name="connsiteX8" fmla="*/ 3474191 w 3530860"/>
                <a:gd name="connsiteY8" fmla="*/ 745823 h 1202770"/>
                <a:gd name="connsiteX9" fmla="*/ 3227407 w 3530860"/>
                <a:gd name="connsiteY9" fmla="*/ 897357 h 1202770"/>
                <a:gd name="connsiteX10" fmla="*/ 2700934 w 3530860"/>
                <a:gd name="connsiteY10" fmla="*/ 1008194 h 1202770"/>
                <a:gd name="connsiteX11" fmla="*/ 2174461 w 3530860"/>
                <a:gd name="connsiteY11" fmla="*/ 1202157 h 1202770"/>
                <a:gd name="connsiteX12" fmla="*/ 1537152 w 3530860"/>
                <a:gd name="connsiteY12" fmla="*/ 938921 h 1202770"/>
                <a:gd name="connsiteX13" fmla="*/ 692025 w 3530860"/>
                <a:gd name="connsiteY13" fmla="*/ 675685 h 1202770"/>
                <a:gd name="connsiteX14" fmla="*/ 193261 w 3530860"/>
                <a:gd name="connsiteY14" fmla="*/ 163067 h 1202770"/>
                <a:gd name="connsiteX15" fmla="*/ 25599 w 3530860"/>
                <a:gd name="connsiteY15" fmla="*/ 85351 h 1202770"/>
                <a:gd name="connsiteX16" fmla="*/ 0 w 3530860"/>
                <a:gd name="connsiteY16" fmla="*/ 77785 h 1202770"/>
                <a:gd name="connsiteX17" fmla="*/ 16074 w 3530860"/>
                <a:gd name="connsiteY17" fmla="*/ 64353 h 1202770"/>
                <a:gd name="connsiteX18" fmla="*/ 123988 w 3530860"/>
                <a:gd name="connsiteY18" fmla="*/ 10667 h 1202770"/>
                <a:gd name="connsiteX19" fmla="*/ 239912 w 3530860"/>
                <a:gd name="connsiteY19" fmla="*/ 926 h 1202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30860" h="1202770">
                  <a:moveTo>
                    <a:pt x="239912" y="926"/>
                  </a:moveTo>
                  <a:cubicBezTo>
                    <a:pt x="356052" y="8502"/>
                    <a:pt x="479011" y="60889"/>
                    <a:pt x="664316" y="93794"/>
                  </a:cubicBezTo>
                  <a:cubicBezTo>
                    <a:pt x="911389" y="137667"/>
                    <a:pt x="1266989" y="220794"/>
                    <a:pt x="1606425" y="273903"/>
                  </a:cubicBezTo>
                  <a:cubicBezTo>
                    <a:pt x="1945861" y="327012"/>
                    <a:pt x="2504661" y="359339"/>
                    <a:pt x="2700934" y="412448"/>
                  </a:cubicBezTo>
                  <a:cubicBezTo>
                    <a:pt x="2897207" y="465557"/>
                    <a:pt x="2680152" y="567157"/>
                    <a:pt x="2784061" y="592557"/>
                  </a:cubicBezTo>
                  <a:cubicBezTo>
                    <a:pt x="2887970" y="617957"/>
                    <a:pt x="3181224" y="534830"/>
                    <a:pt x="3324388" y="564848"/>
                  </a:cubicBezTo>
                  <a:cubicBezTo>
                    <a:pt x="3395970" y="579857"/>
                    <a:pt x="3439843" y="620844"/>
                    <a:pt x="3483716" y="663562"/>
                  </a:cubicBezTo>
                  <a:lnTo>
                    <a:pt x="3530860" y="705992"/>
                  </a:lnTo>
                  <a:lnTo>
                    <a:pt x="3474191" y="745823"/>
                  </a:lnTo>
                  <a:cubicBezTo>
                    <a:pt x="3394238" y="803839"/>
                    <a:pt x="3310534" y="863875"/>
                    <a:pt x="3227407" y="897357"/>
                  </a:cubicBezTo>
                  <a:cubicBezTo>
                    <a:pt x="3061153" y="964321"/>
                    <a:pt x="2876425" y="957394"/>
                    <a:pt x="2700934" y="1008194"/>
                  </a:cubicBezTo>
                  <a:cubicBezTo>
                    <a:pt x="2525443" y="1058994"/>
                    <a:pt x="2368425" y="1213702"/>
                    <a:pt x="2174461" y="1202157"/>
                  </a:cubicBezTo>
                  <a:cubicBezTo>
                    <a:pt x="1980497" y="1190612"/>
                    <a:pt x="1784225" y="1026666"/>
                    <a:pt x="1537152" y="938921"/>
                  </a:cubicBezTo>
                  <a:cubicBezTo>
                    <a:pt x="1290079" y="851176"/>
                    <a:pt x="916007" y="804994"/>
                    <a:pt x="692025" y="675685"/>
                  </a:cubicBezTo>
                  <a:cubicBezTo>
                    <a:pt x="468043" y="546376"/>
                    <a:pt x="391843" y="287758"/>
                    <a:pt x="193261" y="163067"/>
                  </a:cubicBezTo>
                  <a:cubicBezTo>
                    <a:pt x="143616" y="131894"/>
                    <a:pt x="86321" y="106783"/>
                    <a:pt x="25599" y="85351"/>
                  </a:cubicBezTo>
                  <a:lnTo>
                    <a:pt x="0" y="77785"/>
                  </a:lnTo>
                  <a:lnTo>
                    <a:pt x="16074" y="64353"/>
                  </a:lnTo>
                  <a:cubicBezTo>
                    <a:pt x="49376" y="39675"/>
                    <a:pt x="84734" y="20481"/>
                    <a:pt x="123988" y="10667"/>
                  </a:cubicBezTo>
                  <a:cubicBezTo>
                    <a:pt x="163243" y="854"/>
                    <a:pt x="201198" y="-1600"/>
                    <a:pt x="239912" y="92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7" name="任意形状 6"/>
            <p:cNvSpPr/>
            <p:nvPr userDrawn="1"/>
          </p:nvSpPr>
          <p:spPr>
            <a:xfrm>
              <a:off x="9702245" y="5734152"/>
              <a:ext cx="1910118" cy="332679"/>
            </a:xfrm>
            <a:custGeom>
              <a:avLst/>
              <a:gdLst>
                <a:gd name="connsiteX0" fmla="*/ 1125297 w 1703535"/>
                <a:gd name="connsiteY0" fmla="*/ 143 h 561535"/>
                <a:gd name="connsiteX1" fmla="*/ 1262110 w 1703535"/>
                <a:gd name="connsiteY1" fmla="*/ 20925 h 561535"/>
                <a:gd name="connsiteX2" fmla="*/ 1456074 w 1703535"/>
                <a:gd name="connsiteY2" fmla="*/ 214889 h 561535"/>
                <a:gd name="connsiteX3" fmla="*/ 1691601 w 1703535"/>
                <a:gd name="connsiteY3" fmla="*/ 394998 h 561535"/>
                <a:gd name="connsiteX4" fmla="*/ 1703535 w 1703535"/>
                <a:gd name="connsiteY4" fmla="*/ 402494 h 561535"/>
                <a:gd name="connsiteX5" fmla="*/ 1629797 w 1703535"/>
                <a:gd name="connsiteY5" fmla="*/ 437536 h 561535"/>
                <a:gd name="connsiteX6" fmla="*/ 1414510 w 1703535"/>
                <a:gd name="connsiteY6" fmla="*/ 561252 h 561535"/>
                <a:gd name="connsiteX7" fmla="*/ 1054292 w 1703535"/>
                <a:gd name="connsiteY7" fmla="*/ 436561 h 561535"/>
                <a:gd name="connsiteX8" fmla="*/ 791056 w 1703535"/>
                <a:gd name="connsiteY8" fmla="*/ 505834 h 561535"/>
                <a:gd name="connsiteX9" fmla="*/ 652510 w 1703535"/>
                <a:gd name="connsiteY9" fmla="*/ 394998 h 561535"/>
                <a:gd name="connsiteX10" fmla="*/ 112183 w 1703535"/>
                <a:gd name="connsiteY10" fmla="*/ 339580 h 561535"/>
                <a:gd name="connsiteX11" fmla="*/ 22128 w 1703535"/>
                <a:gd name="connsiteY11" fmla="*/ 292821 h 561535"/>
                <a:gd name="connsiteX12" fmla="*/ 0 w 1703535"/>
                <a:gd name="connsiteY12" fmla="*/ 272905 h 561535"/>
                <a:gd name="connsiteX13" fmla="*/ 59904 w 1703535"/>
                <a:gd name="connsiteY13" fmla="*/ 230800 h 561535"/>
                <a:gd name="connsiteX14" fmla="*/ 167601 w 1703535"/>
                <a:gd name="connsiteY14" fmla="*/ 173325 h 561535"/>
                <a:gd name="connsiteX15" fmla="*/ 513965 w 1703535"/>
                <a:gd name="connsiteY15" fmla="*/ 159470 h 561535"/>
                <a:gd name="connsiteX16" fmla="*/ 957310 w 1703535"/>
                <a:gd name="connsiteY16" fmla="*/ 20925 h 561535"/>
                <a:gd name="connsiteX17" fmla="*/ 1125297 w 1703535"/>
                <a:gd name="connsiteY17" fmla="*/ 143 h 561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03535" h="561535">
                  <a:moveTo>
                    <a:pt x="1125297" y="143"/>
                  </a:moveTo>
                  <a:cubicBezTo>
                    <a:pt x="1175519" y="-1011"/>
                    <a:pt x="1220546" y="4762"/>
                    <a:pt x="1262110" y="20925"/>
                  </a:cubicBezTo>
                  <a:cubicBezTo>
                    <a:pt x="1345237" y="53252"/>
                    <a:pt x="1384492" y="152544"/>
                    <a:pt x="1456074" y="214889"/>
                  </a:cubicBezTo>
                  <a:cubicBezTo>
                    <a:pt x="1527656" y="277234"/>
                    <a:pt x="1555365" y="309562"/>
                    <a:pt x="1691601" y="394998"/>
                  </a:cubicBezTo>
                  <a:lnTo>
                    <a:pt x="1703535" y="402494"/>
                  </a:lnTo>
                  <a:lnTo>
                    <a:pt x="1629797" y="437536"/>
                  </a:lnTo>
                  <a:cubicBezTo>
                    <a:pt x="1550891" y="488516"/>
                    <a:pt x="1497637" y="556057"/>
                    <a:pt x="1414510" y="561252"/>
                  </a:cubicBezTo>
                  <a:cubicBezTo>
                    <a:pt x="1303674" y="568179"/>
                    <a:pt x="1158201" y="445797"/>
                    <a:pt x="1054292" y="436561"/>
                  </a:cubicBezTo>
                  <a:cubicBezTo>
                    <a:pt x="950383" y="427325"/>
                    <a:pt x="858020" y="512761"/>
                    <a:pt x="791056" y="505834"/>
                  </a:cubicBezTo>
                  <a:cubicBezTo>
                    <a:pt x="724092" y="498907"/>
                    <a:pt x="765656" y="422707"/>
                    <a:pt x="652510" y="394998"/>
                  </a:cubicBezTo>
                  <a:cubicBezTo>
                    <a:pt x="539364" y="367289"/>
                    <a:pt x="255347" y="383453"/>
                    <a:pt x="112183" y="339580"/>
                  </a:cubicBezTo>
                  <a:cubicBezTo>
                    <a:pt x="76392" y="328612"/>
                    <a:pt x="47528" y="312015"/>
                    <a:pt x="22128" y="292821"/>
                  </a:cubicBezTo>
                  <a:lnTo>
                    <a:pt x="0" y="272905"/>
                  </a:lnTo>
                  <a:lnTo>
                    <a:pt x="59904" y="230800"/>
                  </a:lnTo>
                  <a:cubicBezTo>
                    <a:pt x="97462" y="206374"/>
                    <a:pt x="133542" y="186025"/>
                    <a:pt x="167601" y="173325"/>
                  </a:cubicBezTo>
                  <a:cubicBezTo>
                    <a:pt x="303837" y="122525"/>
                    <a:pt x="382347" y="184870"/>
                    <a:pt x="513965" y="159470"/>
                  </a:cubicBezTo>
                  <a:cubicBezTo>
                    <a:pt x="645583" y="134070"/>
                    <a:pt x="832619" y="44016"/>
                    <a:pt x="957310" y="20925"/>
                  </a:cubicBezTo>
                  <a:cubicBezTo>
                    <a:pt x="1019656" y="9380"/>
                    <a:pt x="1075074" y="1298"/>
                    <a:pt x="1125297" y="1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8" name="任意形状 7"/>
            <p:cNvSpPr/>
            <p:nvPr userDrawn="1"/>
          </p:nvSpPr>
          <p:spPr>
            <a:xfrm>
              <a:off x="11612362" y="5920949"/>
              <a:ext cx="579637" cy="228574"/>
            </a:xfrm>
            <a:custGeom>
              <a:avLst/>
              <a:gdLst>
                <a:gd name="connsiteX0" fmla="*/ 516948 w 516948"/>
                <a:gd name="connsiteY0" fmla="*/ 0 h 385814"/>
                <a:gd name="connsiteX1" fmla="*/ 516948 w 516948"/>
                <a:gd name="connsiteY1" fmla="*/ 385814 h 385814"/>
                <a:gd name="connsiteX2" fmla="*/ 415392 w 516948"/>
                <a:gd name="connsiteY2" fmla="*/ 335249 h 385814"/>
                <a:gd name="connsiteX3" fmla="*/ 44134 w 516948"/>
                <a:gd name="connsiteY3" fmla="*/ 114916 h 385814"/>
                <a:gd name="connsiteX4" fmla="*/ 0 w 516948"/>
                <a:gd name="connsiteY4" fmla="*/ 87194 h 385814"/>
                <a:gd name="connsiteX5" fmla="*/ 15775 w 516948"/>
                <a:gd name="connsiteY5" fmla="*/ 79698 h 385814"/>
                <a:gd name="connsiteX6" fmla="*/ 480132 w 516948"/>
                <a:gd name="connsiteY6" fmla="*/ 11033 h 385814"/>
                <a:gd name="connsiteX7" fmla="*/ 516948 w 516948"/>
                <a:gd name="connsiteY7" fmla="*/ 0 h 385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6948" h="385814">
                  <a:moveTo>
                    <a:pt x="516948" y="0"/>
                  </a:moveTo>
                  <a:lnTo>
                    <a:pt x="516948" y="385814"/>
                  </a:lnTo>
                  <a:lnTo>
                    <a:pt x="415392" y="335249"/>
                  </a:lnTo>
                  <a:cubicBezTo>
                    <a:pt x="282619" y="263722"/>
                    <a:pt x="145336" y="178439"/>
                    <a:pt x="44134" y="114916"/>
                  </a:cubicBezTo>
                  <a:lnTo>
                    <a:pt x="0" y="87194"/>
                  </a:lnTo>
                  <a:lnTo>
                    <a:pt x="15775" y="79698"/>
                  </a:lnTo>
                  <a:cubicBezTo>
                    <a:pt x="134981" y="43330"/>
                    <a:pt x="353191" y="40551"/>
                    <a:pt x="480132" y="11033"/>
                  </a:cubicBezTo>
                  <a:lnTo>
                    <a:pt x="5169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8"/>
            <p:cNvSpPr/>
            <p:nvPr userDrawn="1"/>
          </p:nvSpPr>
          <p:spPr>
            <a:xfrm>
              <a:off x="0" y="4949130"/>
              <a:ext cx="12191999" cy="1023477"/>
            </a:xfrm>
            <a:custGeom>
              <a:avLst/>
              <a:gdLst>
                <a:gd name="connsiteX0" fmla="*/ 4175722 w 10873408"/>
                <a:gd name="connsiteY0" fmla="*/ 2061 h 1727548"/>
                <a:gd name="connsiteX1" fmla="*/ 4220817 w 10873408"/>
                <a:gd name="connsiteY1" fmla="*/ 2088 h 1727548"/>
                <a:gd name="connsiteX2" fmla="*/ 4608744 w 10873408"/>
                <a:gd name="connsiteY2" fmla="*/ 320743 h 1727548"/>
                <a:gd name="connsiteX3" fmla="*/ 5135217 w 10873408"/>
                <a:gd name="connsiteY3" fmla="*/ 390015 h 1727548"/>
                <a:gd name="connsiteX4" fmla="*/ 5689399 w 10873408"/>
                <a:gd name="connsiteY4" fmla="*/ 542415 h 1727548"/>
                <a:gd name="connsiteX5" fmla="*/ 6437544 w 10873408"/>
                <a:gd name="connsiteY5" fmla="*/ 528561 h 1727548"/>
                <a:gd name="connsiteX6" fmla="*/ 6853181 w 10873408"/>
                <a:gd name="connsiteY6" fmla="*/ 653252 h 1727548"/>
                <a:gd name="connsiteX7" fmla="*/ 7268817 w 10873408"/>
                <a:gd name="connsiteY7" fmla="*/ 570124 h 1727548"/>
                <a:gd name="connsiteX8" fmla="*/ 7753726 w 10873408"/>
                <a:gd name="connsiteY8" fmla="*/ 597834 h 1727548"/>
                <a:gd name="connsiteX9" fmla="*/ 8127799 w 10873408"/>
                <a:gd name="connsiteY9" fmla="*/ 694815 h 1727548"/>
                <a:gd name="connsiteX10" fmla="*/ 8501872 w 10873408"/>
                <a:gd name="connsiteY10" fmla="*/ 528561 h 1727548"/>
                <a:gd name="connsiteX11" fmla="*/ 8751253 w 10873408"/>
                <a:gd name="connsiteY11" fmla="*/ 334597 h 1727548"/>
                <a:gd name="connsiteX12" fmla="*/ 9139181 w 10873408"/>
                <a:gd name="connsiteY12" fmla="*/ 293034 h 1727548"/>
                <a:gd name="connsiteX13" fmla="*/ 9471690 w 10873408"/>
                <a:gd name="connsiteY13" fmla="*/ 500852 h 1727548"/>
                <a:gd name="connsiteX14" fmla="*/ 10039726 w 10873408"/>
                <a:gd name="connsiteY14" fmla="*/ 403870 h 1727548"/>
                <a:gd name="connsiteX15" fmla="*/ 10247544 w 10873408"/>
                <a:gd name="connsiteY15" fmla="*/ 445434 h 1727548"/>
                <a:gd name="connsiteX16" fmla="*/ 10399944 w 10873408"/>
                <a:gd name="connsiteY16" fmla="*/ 237615 h 1727548"/>
                <a:gd name="connsiteX17" fmla="*/ 10732453 w 10873408"/>
                <a:gd name="connsiteY17" fmla="*/ 473143 h 1727548"/>
                <a:gd name="connsiteX18" fmla="*/ 10843181 w 10873408"/>
                <a:gd name="connsiteY18" fmla="*/ 479421 h 1727548"/>
                <a:gd name="connsiteX19" fmla="*/ 10873408 w 10873408"/>
                <a:gd name="connsiteY19" fmla="*/ 474933 h 1727548"/>
                <a:gd name="connsiteX20" fmla="*/ 10873408 w 10873408"/>
                <a:gd name="connsiteY20" fmla="*/ 1640354 h 1727548"/>
                <a:gd name="connsiteX21" fmla="*/ 10836592 w 10873408"/>
                <a:gd name="connsiteY21" fmla="*/ 1651387 h 1727548"/>
                <a:gd name="connsiteX22" fmla="*/ 10372235 w 10873408"/>
                <a:gd name="connsiteY22" fmla="*/ 1720052 h 1727548"/>
                <a:gd name="connsiteX23" fmla="*/ 10356460 w 10873408"/>
                <a:gd name="connsiteY23" fmla="*/ 1727548 h 1727548"/>
                <a:gd name="connsiteX24" fmla="*/ 10344526 w 10873408"/>
                <a:gd name="connsiteY24" fmla="*/ 1720052 h 1727548"/>
                <a:gd name="connsiteX25" fmla="*/ 10108999 w 10873408"/>
                <a:gd name="connsiteY25" fmla="*/ 1539943 h 1727548"/>
                <a:gd name="connsiteX26" fmla="*/ 9915035 w 10873408"/>
                <a:gd name="connsiteY26" fmla="*/ 1345979 h 1727548"/>
                <a:gd name="connsiteX27" fmla="*/ 9610235 w 10873408"/>
                <a:gd name="connsiteY27" fmla="*/ 1345979 h 1727548"/>
                <a:gd name="connsiteX28" fmla="*/ 9166890 w 10873408"/>
                <a:gd name="connsiteY28" fmla="*/ 1484524 h 1727548"/>
                <a:gd name="connsiteX29" fmla="*/ 8820526 w 10873408"/>
                <a:gd name="connsiteY29" fmla="*/ 1498379 h 1727548"/>
                <a:gd name="connsiteX30" fmla="*/ 8712829 w 10873408"/>
                <a:gd name="connsiteY30" fmla="*/ 1555854 h 1727548"/>
                <a:gd name="connsiteX31" fmla="*/ 8652925 w 10873408"/>
                <a:gd name="connsiteY31" fmla="*/ 1597959 h 1727548"/>
                <a:gd name="connsiteX32" fmla="*/ 8605781 w 10873408"/>
                <a:gd name="connsiteY32" fmla="*/ 1555529 h 1727548"/>
                <a:gd name="connsiteX33" fmla="*/ 8446453 w 10873408"/>
                <a:gd name="connsiteY33" fmla="*/ 1456815 h 1727548"/>
                <a:gd name="connsiteX34" fmla="*/ 7906126 w 10873408"/>
                <a:gd name="connsiteY34" fmla="*/ 1484524 h 1727548"/>
                <a:gd name="connsiteX35" fmla="*/ 7822999 w 10873408"/>
                <a:gd name="connsiteY35" fmla="*/ 1304415 h 1727548"/>
                <a:gd name="connsiteX36" fmla="*/ 6728490 w 10873408"/>
                <a:gd name="connsiteY36" fmla="*/ 1165870 h 1727548"/>
                <a:gd name="connsiteX37" fmla="*/ 5786381 w 10873408"/>
                <a:gd name="connsiteY37" fmla="*/ 985761 h 1727548"/>
                <a:gd name="connsiteX38" fmla="*/ 5246053 w 10873408"/>
                <a:gd name="connsiteY38" fmla="*/ 902634 h 1727548"/>
                <a:gd name="connsiteX39" fmla="*/ 5138139 w 10873408"/>
                <a:gd name="connsiteY39" fmla="*/ 956320 h 1727548"/>
                <a:gd name="connsiteX40" fmla="*/ 5122065 w 10873408"/>
                <a:gd name="connsiteY40" fmla="*/ 969752 h 1727548"/>
                <a:gd name="connsiteX41" fmla="*/ 4959438 w 10873408"/>
                <a:gd name="connsiteY41" fmla="*/ 921684 h 1727548"/>
                <a:gd name="connsiteX42" fmla="*/ 4622599 w 10873408"/>
                <a:gd name="connsiteY42" fmla="*/ 819506 h 1727548"/>
                <a:gd name="connsiteX43" fmla="*/ 4276235 w 10873408"/>
                <a:gd name="connsiteY43" fmla="*/ 556270 h 1727548"/>
                <a:gd name="connsiteX44" fmla="*/ 3929872 w 10873408"/>
                <a:gd name="connsiteY44" fmla="*/ 819506 h 1727548"/>
                <a:gd name="connsiteX45" fmla="*/ 3514235 w 10873408"/>
                <a:gd name="connsiteY45" fmla="*/ 971906 h 1727548"/>
                <a:gd name="connsiteX46" fmla="*/ 3389544 w 10873408"/>
                <a:gd name="connsiteY46" fmla="*/ 847215 h 1727548"/>
                <a:gd name="connsiteX47" fmla="*/ 2419726 w 10873408"/>
                <a:gd name="connsiteY47" fmla="*/ 1068888 h 1727548"/>
                <a:gd name="connsiteX48" fmla="*/ 1477617 w 10873408"/>
                <a:gd name="connsiteY48" fmla="*/ 1235143 h 1727548"/>
                <a:gd name="connsiteX49" fmla="*/ 923435 w 10873408"/>
                <a:gd name="connsiteY49" fmla="*/ 1041179 h 1727548"/>
                <a:gd name="connsiteX50" fmla="*/ 729472 w 10873408"/>
                <a:gd name="connsiteY50" fmla="*/ 1068888 h 1727548"/>
                <a:gd name="connsiteX51" fmla="*/ 466235 w 10873408"/>
                <a:gd name="connsiteY51" fmla="*/ 750234 h 1727548"/>
                <a:gd name="connsiteX52" fmla="*/ 19548 w 10873408"/>
                <a:gd name="connsiteY52" fmla="*/ 677579 h 1727548"/>
                <a:gd name="connsiteX53" fmla="*/ 0 w 10873408"/>
                <a:gd name="connsiteY53" fmla="*/ 677987 h 1727548"/>
                <a:gd name="connsiteX54" fmla="*/ 0 w 10873408"/>
                <a:gd name="connsiteY54" fmla="*/ 147146 h 1727548"/>
                <a:gd name="connsiteX55" fmla="*/ 57661 w 10873408"/>
                <a:gd name="connsiteY55" fmla="*/ 239983 h 1727548"/>
                <a:gd name="connsiteX56" fmla="*/ 216853 w 10873408"/>
                <a:gd name="connsiteY56" fmla="*/ 459288 h 1727548"/>
                <a:gd name="connsiteX57" fmla="*/ 493944 w 10873408"/>
                <a:gd name="connsiteY57" fmla="*/ 514706 h 1727548"/>
                <a:gd name="connsiteX58" fmla="*/ 881872 w 10873408"/>
                <a:gd name="connsiteY58" fmla="*/ 708670 h 1727548"/>
                <a:gd name="connsiteX59" fmla="*/ 1145108 w 10873408"/>
                <a:gd name="connsiteY59" fmla="*/ 805652 h 1727548"/>
                <a:gd name="connsiteX60" fmla="*/ 1283653 w 10873408"/>
                <a:gd name="connsiteY60" fmla="*/ 958052 h 1727548"/>
                <a:gd name="connsiteX61" fmla="*/ 1533035 w 10873408"/>
                <a:gd name="connsiteY61" fmla="*/ 944197 h 1727548"/>
                <a:gd name="connsiteX62" fmla="*/ 1671581 w 10873408"/>
                <a:gd name="connsiteY62" fmla="*/ 833361 h 1727548"/>
                <a:gd name="connsiteX63" fmla="*/ 1837835 w 10873408"/>
                <a:gd name="connsiteY63" fmla="*/ 680961 h 1727548"/>
                <a:gd name="connsiteX64" fmla="*/ 1976381 w 10873408"/>
                <a:gd name="connsiteY64" fmla="*/ 764088 h 1727548"/>
                <a:gd name="connsiteX65" fmla="*/ 2239617 w 10873408"/>
                <a:gd name="connsiteY65" fmla="*/ 653252 h 1727548"/>
                <a:gd name="connsiteX66" fmla="*/ 2405872 w 10873408"/>
                <a:gd name="connsiteY66" fmla="*/ 750234 h 1727548"/>
                <a:gd name="connsiteX67" fmla="*/ 2669108 w 10873408"/>
                <a:gd name="connsiteY67" fmla="*/ 528561 h 1727548"/>
                <a:gd name="connsiteX68" fmla="*/ 2890781 w 10873408"/>
                <a:gd name="connsiteY68" fmla="*/ 556270 h 1727548"/>
                <a:gd name="connsiteX69" fmla="*/ 3098599 w 10873408"/>
                <a:gd name="connsiteY69" fmla="*/ 459288 h 1727548"/>
                <a:gd name="connsiteX70" fmla="*/ 3209435 w 10873408"/>
                <a:gd name="connsiteY70" fmla="*/ 459288 h 1727548"/>
                <a:gd name="connsiteX71" fmla="*/ 3403399 w 10873408"/>
                <a:gd name="connsiteY71" fmla="*/ 320743 h 1727548"/>
                <a:gd name="connsiteX72" fmla="*/ 3500381 w 10873408"/>
                <a:gd name="connsiteY72" fmla="*/ 168343 h 1727548"/>
                <a:gd name="connsiteX73" fmla="*/ 3874453 w 10873408"/>
                <a:gd name="connsiteY73" fmla="*/ 182197 h 1727548"/>
                <a:gd name="connsiteX74" fmla="*/ 4175722 w 10873408"/>
                <a:gd name="connsiteY74" fmla="*/ 2061 h 1727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0873408" h="1727548">
                  <a:moveTo>
                    <a:pt x="4175722" y="2061"/>
                  </a:moveTo>
                  <a:cubicBezTo>
                    <a:pt x="4190510" y="-582"/>
                    <a:pt x="4205519" y="-798"/>
                    <a:pt x="4220817" y="2088"/>
                  </a:cubicBezTo>
                  <a:cubicBezTo>
                    <a:pt x="4343199" y="25179"/>
                    <a:pt x="4456344" y="256088"/>
                    <a:pt x="4608744" y="320743"/>
                  </a:cubicBezTo>
                  <a:cubicBezTo>
                    <a:pt x="4761144" y="385398"/>
                    <a:pt x="4955108" y="353070"/>
                    <a:pt x="5135217" y="390015"/>
                  </a:cubicBezTo>
                  <a:cubicBezTo>
                    <a:pt x="5315326" y="426960"/>
                    <a:pt x="5472345" y="519324"/>
                    <a:pt x="5689399" y="542415"/>
                  </a:cubicBezTo>
                  <a:cubicBezTo>
                    <a:pt x="5906453" y="565506"/>
                    <a:pt x="6243580" y="510088"/>
                    <a:pt x="6437544" y="528561"/>
                  </a:cubicBezTo>
                  <a:cubicBezTo>
                    <a:pt x="6631508" y="547034"/>
                    <a:pt x="6714636" y="646325"/>
                    <a:pt x="6853181" y="653252"/>
                  </a:cubicBezTo>
                  <a:cubicBezTo>
                    <a:pt x="6991727" y="660179"/>
                    <a:pt x="7118726" y="579360"/>
                    <a:pt x="7268817" y="570124"/>
                  </a:cubicBezTo>
                  <a:cubicBezTo>
                    <a:pt x="7418908" y="560888"/>
                    <a:pt x="7610562" y="577052"/>
                    <a:pt x="7753726" y="597834"/>
                  </a:cubicBezTo>
                  <a:cubicBezTo>
                    <a:pt x="7896890" y="618616"/>
                    <a:pt x="8003108" y="706360"/>
                    <a:pt x="8127799" y="694815"/>
                  </a:cubicBezTo>
                  <a:cubicBezTo>
                    <a:pt x="8252490" y="683270"/>
                    <a:pt x="8397963" y="588597"/>
                    <a:pt x="8501872" y="528561"/>
                  </a:cubicBezTo>
                  <a:cubicBezTo>
                    <a:pt x="8605781" y="468525"/>
                    <a:pt x="8645035" y="373851"/>
                    <a:pt x="8751253" y="334597"/>
                  </a:cubicBezTo>
                  <a:cubicBezTo>
                    <a:pt x="8857471" y="295343"/>
                    <a:pt x="9019108" y="265325"/>
                    <a:pt x="9139181" y="293034"/>
                  </a:cubicBezTo>
                  <a:cubicBezTo>
                    <a:pt x="9259254" y="320743"/>
                    <a:pt x="9321599" y="482379"/>
                    <a:pt x="9471690" y="500852"/>
                  </a:cubicBezTo>
                  <a:cubicBezTo>
                    <a:pt x="9621781" y="519325"/>
                    <a:pt x="9910417" y="413106"/>
                    <a:pt x="10039726" y="403870"/>
                  </a:cubicBezTo>
                  <a:cubicBezTo>
                    <a:pt x="10169035" y="394634"/>
                    <a:pt x="10187508" y="473143"/>
                    <a:pt x="10247544" y="445434"/>
                  </a:cubicBezTo>
                  <a:cubicBezTo>
                    <a:pt x="10307580" y="417725"/>
                    <a:pt x="10319126" y="232997"/>
                    <a:pt x="10399944" y="237615"/>
                  </a:cubicBezTo>
                  <a:cubicBezTo>
                    <a:pt x="10480762" y="242233"/>
                    <a:pt x="10600835" y="436198"/>
                    <a:pt x="10732453" y="473143"/>
                  </a:cubicBezTo>
                  <a:cubicBezTo>
                    <a:pt x="10765357" y="482380"/>
                    <a:pt x="10803169" y="482957"/>
                    <a:pt x="10843181" y="479421"/>
                  </a:cubicBezTo>
                  <a:lnTo>
                    <a:pt x="10873408" y="474933"/>
                  </a:lnTo>
                  <a:lnTo>
                    <a:pt x="10873408" y="1640354"/>
                  </a:lnTo>
                  <a:lnTo>
                    <a:pt x="10836592" y="1651387"/>
                  </a:lnTo>
                  <a:cubicBezTo>
                    <a:pt x="10709651" y="1680905"/>
                    <a:pt x="10491441" y="1683684"/>
                    <a:pt x="10372235" y="1720052"/>
                  </a:cubicBezTo>
                  <a:lnTo>
                    <a:pt x="10356460" y="1727548"/>
                  </a:lnTo>
                  <a:lnTo>
                    <a:pt x="10344526" y="1720052"/>
                  </a:lnTo>
                  <a:cubicBezTo>
                    <a:pt x="10208290" y="1634616"/>
                    <a:pt x="10180581" y="1602288"/>
                    <a:pt x="10108999" y="1539943"/>
                  </a:cubicBezTo>
                  <a:cubicBezTo>
                    <a:pt x="10037417" y="1477598"/>
                    <a:pt x="9998162" y="1378306"/>
                    <a:pt x="9915035" y="1345979"/>
                  </a:cubicBezTo>
                  <a:cubicBezTo>
                    <a:pt x="9831908" y="1313652"/>
                    <a:pt x="9734926" y="1322888"/>
                    <a:pt x="9610235" y="1345979"/>
                  </a:cubicBezTo>
                  <a:cubicBezTo>
                    <a:pt x="9485544" y="1369070"/>
                    <a:pt x="9298508" y="1459124"/>
                    <a:pt x="9166890" y="1484524"/>
                  </a:cubicBezTo>
                  <a:cubicBezTo>
                    <a:pt x="9035272" y="1509924"/>
                    <a:pt x="8956762" y="1447579"/>
                    <a:pt x="8820526" y="1498379"/>
                  </a:cubicBezTo>
                  <a:cubicBezTo>
                    <a:pt x="8786467" y="1511079"/>
                    <a:pt x="8750387" y="1531428"/>
                    <a:pt x="8712829" y="1555854"/>
                  </a:cubicBezTo>
                  <a:lnTo>
                    <a:pt x="8652925" y="1597959"/>
                  </a:lnTo>
                  <a:lnTo>
                    <a:pt x="8605781" y="1555529"/>
                  </a:lnTo>
                  <a:cubicBezTo>
                    <a:pt x="8561908" y="1512811"/>
                    <a:pt x="8518035" y="1471824"/>
                    <a:pt x="8446453" y="1456815"/>
                  </a:cubicBezTo>
                  <a:cubicBezTo>
                    <a:pt x="8303289" y="1426797"/>
                    <a:pt x="8010035" y="1509924"/>
                    <a:pt x="7906126" y="1484524"/>
                  </a:cubicBezTo>
                  <a:cubicBezTo>
                    <a:pt x="7802217" y="1459124"/>
                    <a:pt x="8019272" y="1357524"/>
                    <a:pt x="7822999" y="1304415"/>
                  </a:cubicBezTo>
                  <a:cubicBezTo>
                    <a:pt x="7626726" y="1251306"/>
                    <a:pt x="7067926" y="1218979"/>
                    <a:pt x="6728490" y="1165870"/>
                  </a:cubicBezTo>
                  <a:cubicBezTo>
                    <a:pt x="6389054" y="1112761"/>
                    <a:pt x="6033454" y="1029634"/>
                    <a:pt x="5786381" y="985761"/>
                  </a:cubicBezTo>
                  <a:cubicBezTo>
                    <a:pt x="5539308" y="941888"/>
                    <a:pt x="5403071" y="863380"/>
                    <a:pt x="5246053" y="902634"/>
                  </a:cubicBezTo>
                  <a:cubicBezTo>
                    <a:pt x="5206799" y="912448"/>
                    <a:pt x="5171441" y="931642"/>
                    <a:pt x="5138139" y="956320"/>
                  </a:cubicBezTo>
                  <a:lnTo>
                    <a:pt x="5122065" y="969752"/>
                  </a:lnTo>
                  <a:lnTo>
                    <a:pt x="4959438" y="921684"/>
                  </a:lnTo>
                  <a:cubicBezTo>
                    <a:pt x="4832726" y="888779"/>
                    <a:pt x="4709190" y="861070"/>
                    <a:pt x="4622599" y="819506"/>
                  </a:cubicBezTo>
                  <a:cubicBezTo>
                    <a:pt x="4449417" y="736379"/>
                    <a:pt x="4391689" y="556270"/>
                    <a:pt x="4276235" y="556270"/>
                  </a:cubicBezTo>
                  <a:cubicBezTo>
                    <a:pt x="4160781" y="556270"/>
                    <a:pt x="4056872" y="750233"/>
                    <a:pt x="3929872" y="819506"/>
                  </a:cubicBezTo>
                  <a:cubicBezTo>
                    <a:pt x="3802872" y="888779"/>
                    <a:pt x="3604290" y="967288"/>
                    <a:pt x="3514235" y="971906"/>
                  </a:cubicBezTo>
                  <a:cubicBezTo>
                    <a:pt x="3424180" y="976524"/>
                    <a:pt x="3571962" y="831051"/>
                    <a:pt x="3389544" y="847215"/>
                  </a:cubicBezTo>
                  <a:cubicBezTo>
                    <a:pt x="3207126" y="863379"/>
                    <a:pt x="2738380" y="1004233"/>
                    <a:pt x="2419726" y="1068888"/>
                  </a:cubicBezTo>
                  <a:cubicBezTo>
                    <a:pt x="2101072" y="1133543"/>
                    <a:pt x="1726999" y="1239761"/>
                    <a:pt x="1477617" y="1235143"/>
                  </a:cubicBezTo>
                  <a:cubicBezTo>
                    <a:pt x="1228235" y="1230525"/>
                    <a:pt x="1048126" y="1068888"/>
                    <a:pt x="923435" y="1041179"/>
                  </a:cubicBezTo>
                  <a:cubicBezTo>
                    <a:pt x="798744" y="1013470"/>
                    <a:pt x="805672" y="1117379"/>
                    <a:pt x="729472" y="1068888"/>
                  </a:cubicBezTo>
                  <a:cubicBezTo>
                    <a:pt x="653272" y="1020397"/>
                    <a:pt x="620944" y="810270"/>
                    <a:pt x="466235" y="750234"/>
                  </a:cubicBezTo>
                  <a:cubicBezTo>
                    <a:pt x="369542" y="712712"/>
                    <a:pt x="177238" y="680601"/>
                    <a:pt x="19548" y="677579"/>
                  </a:cubicBezTo>
                  <a:lnTo>
                    <a:pt x="0" y="677987"/>
                  </a:lnTo>
                  <a:lnTo>
                    <a:pt x="0" y="147146"/>
                  </a:lnTo>
                  <a:lnTo>
                    <a:pt x="57661" y="239983"/>
                  </a:lnTo>
                  <a:cubicBezTo>
                    <a:pt x="116733" y="333948"/>
                    <a:pt x="174424" y="420322"/>
                    <a:pt x="216853" y="459288"/>
                  </a:cubicBezTo>
                  <a:cubicBezTo>
                    <a:pt x="329998" y="563197"/>
                    <a:pt x="383108" y="473142"/>
                    <a:pt x="493944" y="514706"/>
                  </a:cubicBezTo>
                  <a:cubicBezTo>
                    <a:pt x="604780" y="556270"/>
                    <a:pt x="773345" y="660179"/>
                    <a:pt x="881872" y="708670"/>
                  </a:cubicBezTo>
                  <a:cubicBezTo>
                    <a:pt x="990399" y="757161"/>
                    <a:pt x="1078145" y="764088"/>
                    <a:pt x="1145108" y="805652"/>
                  </a:cubicBezTo>
                  <a:cubicBezTo>
                    <a:pt x="1212072" y="847216"/>
                    <a:pt x="1218999" y="934961"/>
                    <a:pt x="1283653" y="958052"/>
                  </a:cubicBezTo>
                  <a:cubicBezTo>
                    <a:pt x="1348307" y="981143"/>
                    <a:pt x="1468380" y="964979"/>
                    <a:pt x="1533035" y="944197"/>
                  </a:cubicBezTo>
                  <a:cubicBezTo>
                    <a:pt x="1597690" y="923415"/>
                    <a:pt x="1620781" y="877234"/>
                    <a:pt x="1671581" y="833361"/>
                  </a:cubicBezTo>
                  <a:cubicBezTo>
                    <a:pt x="1722381" y="789488"/>
                    <a:pt x="1787035" y="692507"/>
                    <a:pt x="1837835" y="680961"/>
                  </a:cubicBezTo>
                  <a:cubicBezTo>
                    <a:pt x="1888635" y="669415"/>
                    <a:pt x="1909417" y="768706"/>
                    <a:pt x="1976381" y="764088"/>
                  </a:cubicBezTo>
                  <a:cubicBezTo>
                    <a:pt x="2043345" y="759470"/>
                    <a:pt x="2168035" y="655561"/>
                    <a:pt x="2239617" y="653252"/>
                  </a:cubicBezTo>
                  <a:cubicBezTo>
                    <a:pt x="2311199" y="650943"/>
                    <a:pt x="2334290" y="771016"/>
                    <a:pt x="2405872" y="750234"/>
                  </a:cubicBezTo>
                  <a:cubicBezTo>
                    <a:pt x="2477454" y="729452"/>
                    <a:pt x="2588290" y="560888"/>
                    <a:pt x="2669108" y="528561"/>
                  </a:cubicBezTo>
                  <a:cubicBezTo>
                    <a:pt x="2749926" y="496234"/>
                    <a:pt x="2819199" y="567816"/>
                    <a:pt x="2890781" y="556270"/>
                  </a:cubicBezTo>
                  <a:cubicBezTo>
                    <a:pt x="2962363" y="544724"/>
                    <a:pt x="3045490" y="475452"/>
                    <a:pt x="3098599" y="459288"/>
                  </a:cubicBezTo>
                  <a:cubicBezTo>
                    <a:pt x="3151708" y="443124"/>
                    <a:pt x="3158635" y="482379"/>
                    <a:pt x="3209435" y="459288"/>
                  </a:cubicBezTo>
                  <a:cubicBezTo>
                    <a:pt x="3260235" y="436197"/>
                    <a:pt x="3354908" y="369234"/>
                    <a:pt x="3403399" y="320743"/>
                  </a:cubicBezTo>
                  <a:cubicBezTo>
                    <a:pt x="3451890" y="272252"/>
                    <a:pt x="3421872" y="191434"/>
                    <a:pt x="3500381" y="168343"/>
                  </a:cubicBezTo>
                  <a:cubicBezTo>
                    <a:pt x="3578890" y="145252"/>
                    <a:pt x="3754380" y="209906"/>
                    <a:pt x="3874453" y="182197"/>
                  </a:cubicBezTo>
                  <a:cubicBezTo>
                    <a:pt x="3979517" y="157952"/>
                    <a:pt x="4072205" y="20561"/>
                    <a:pt x="4175722" y="206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任意形状 9"/>
            <p:cNvSpPr/>
            <p:nvPr userDrawn="1"/>
          </p:nvSpPr>
          <p:spPr>
            <a:xfrm>
              <a:off x="0" y="5523655"/>
              <a:ext cx="12191999" cy="1334345"/>
            </a:xfrm>
            <a:custGeom>
              <a:avLst/>
              <a:gdLst>
                <a:gd name="connsiteX0" fmla="*/ 2847466 w 12191999"/>
                <a:gd name="connsiteY0" fmla="*/ 1046402 h 1334345"/>
                <a:gd name="connsiteX1" fmla="*/ 2891951 w 12191999"/>
                <a:gd name="connsiteY1" fmla="*/ 1059437 h 1334345"/>
                <a:gd name="connsiteX2" fmla="*/ 2931128 w 12191999"/>
                <a:gd name="connsiteY2" fmla="*/ 1072321 h 1334345"/>
                <a:gd name="connsiteX3" fmla="*/ 2891953 w 12191999"/>
                <a:gd name="connsiteY3" fmla="*/ 1059438 h 1334345"/>
                <a:gd name="connsiteX4" fmla="*/ 2673480 w 12191999"/>
                <a:gd name="connsiteY4" fmla="*/ 1012610 h 1334345"/>
                <a:gd name="connsiteX5" fmla="*/ 2481271 w 12191999"/>
                <a:gd name="connsiteY5" fmla="*/ 1061188 h 1334345"/>
                <a:gd name="connsiteX6" fmla="*/ 2438898 w 12191999"/>
                <a:gd name="connsiteY6" fmla="*/ 1067709 h 1334345"/>
                <a:gd name="connsiteX7" fmla="*/ 2419283 w 12191999"/>
                <a:gd name="connsiteY7" fmla="*/ 1063157 h 1334345"/>
                <a:gd name="connsiteX8" fmla="*/ 2438897 w 12191999"/>
                <a:gd name="connsiteY8" fmla="*/ 1067709 h 1334345"/>
                <a:gd name="connsiteX9" fmla="*/ 2438898 w 12191999"/>
                <a:gd name="connsiteY9" fmla="*/ 1067709 h 1334345"/>
                <a:gd name="connsiteX10" fmla="*/ 2438898 w 12191999"/>
                <a:gd name="connsiteY10" fmla="*/ 1067709 h 1334345"/>
                <a:gd name="connsiteX11" fmla="*/ 2590271 w 12191999"/>
                <a:gd name="connsiteY11" fmla="*/ 1020751 h 1334345"/>
                <a:gd name="connsiteX12" fmla="*/ 2673481 w 12191999"/>
                <a:gd name="connsiteY12" fmla="*/ 1012610 h 1334345"/>
                <a:gd name="connsiteX13" fmla="*/ 2692964 w 12191999"/>
                <a:gd name="connsiteY13" fmla="*/ 1014492 h 1334345"/>
                <a:gd name="connsiteX14" fmla="*/ 2734057 w 12191999"/>
                <a:gd name="connsiteY14" fmla="*/ 1018461 h 1334345"/>
                <a:gd name="connsiteX15" fmla="*/ 2734056 w 12191999"/>
                <a:gd name="connsiteY15" fmla="*/ 1018461 h 1334345"/>
                <a:gd name="connsiteX16" fmla="*/ 2692964 w 12191999"/>
                <a:gd name="connsiteY16" fmla="*/ 1014492 h 1334345"/>
                <a:gd name="connsiteX17" fmla="*/ 2673482 w 12191999"/>
                <a:gd name="connsiteY17" fmla="*/ 1012610 h 1334345"/>
                <a:gd name="connsiteX18" fmla="*/ 2673481 w 12191999"/>
                <a:gd name="connsiteY18" fmla="*/ 1012610 h 1334345"/>
                <a:gd name="connsiteX19" fmla="*/ 344633 w 12191999"/>
                <a:gd name="connsiteY19" fmla="*/ 863663 h 1334345"/>
                <a:gd name="connsiteX20" fmla="*/ 419394 w 12191999"/>
                <a:gd name="connsiteY20" fmla="*/ 878925 h 1334345"/>
                <a:gd name="connsiteX21" fmla="*/ 714553 w 12191999"/>
                <a:gd name="connsiteY21" fmla="*/ 895341 h 1334345"/>
                <a:gd name="connsiteX22" fmla="*/ 739734 w 12191999"/>
                <a:gd name="connsiteY22" fmla="*/ 900282 h 1334345"/>
                <a:gd name="connsiteX23" fmla="*/ 777297 w 12191999"/>
                <a:gd name="connsiteY23" fmla="*/ 907653 h 1334345"/>
                <a:gd name="connsiteX24" fmla="*/ 788191 w 12191999"/>
                <a:gd name="connsiteY24" fmla="*/ 910703 h 1334345"/>
                <a:gd name="connsiteX25" fmla="*/ 777298 w 12191999"/>
                <a:gd name="connsiteY25" fmla="*/ 907653 h 1334345"/>
                <a:gd name="connsiteX26" fmla="*/ 739734 w 12191999"/>
                <a:gd name="connsiteY26" fmla="*/ 900282 h 1334345"/>
                <a:gd name="connsiteX27" fmla="*/ 714551 w 12191999"/>
                <a:gd name="connsiteY27" fmla="*/ 895340 h 1334345"/>
                <a:gd name="connsiteX28" fmla="*/ 419392 w 12191999"/>
                <a:gd name="connsiteY28" fmla="*/ 878924 h 1334345"/>
                <a:gd name="connsiteX29" fmla="*/ 1631096 w 12191999"/>
                <a:gd name="connsiteY29" fmla="*/ 788636 h 1334345"/>
                <a:gd name="connsiteX30" fmla="*/ 1289333 w 12191999"/>
                <a:gd name="connsiteY30" fmla="*/ 870716 h 1334345"/>
                <a:gd name="connsiteX31" fmla="*/ 1025245 w 12191999"/>
                <a:gd name="connsiteY31" fmla="*/ 895340 h 1334345"/>
                <a:gd name="connsiteX32" fmla="*/ 932036 w 12191999"/>
                <a:gd name="connsiteY32" fmla="*/ 944588 h 1334345"/>
                <a:gd name="connsiteX33" fmla="*/ 888223 w 12191999"/>
                <a:gd name="connsiteY33" fmla="*/ 938432 h 1334345"/>
                <a:gd name="connsiteX34" fmla="*/ 885869 w 12191999"/>
                <a:gd name="connsiteY34" fmla="*/ 937786 h 1334345"/>
                <a:gd name="connsiteX35" fmla="*/ 888224 w 12191999"/>
                <a:gd name="connsiteY35" fmla="*/ 938433 h 1334345"/>
                <a:gd name="connsiteX36" fmla="*/ 932037 w 12191999"/>
                <a:gd name="connsiteY36" fmla="*/ 944589 h 1334345"/>
                <a:gd name="connsiteX37" fmla="*/ 1025246 w 12191999"/>
                <a:gd name="connsiteY37" fmla="*/ 895341 h 1334345"/>
                <a:gd name="connsiteX38" fmla="*/ 1289335 w 12191999"/>
                <a:gd name="connsiteY38" fmla="*/ 870716 h 1334345"/>
                <a:gd name="connsiteX39" fmla="*/ 1541652 w 12191999"/>
                <a:gd name="connsiteY39" fmla="*/ 798383 h 1334345"/>
                <a:gd name="connsiteX40" fmla="*/ 1631097 w 12191999"/>
                <a:gd name="connsiteY40" fmla="*/ 788636 h 1334345"/>
                <a:gd name="connsiteX41" fmla="*/ 1676425 w 12191999"/>
                <a:gd name="connsiteY41" fmla="*/ 791618 h 1334345"/>
                <a:gd name="connsiteX42" fmla="*/ 1676426 w 12191999"/>
                <a:gd name="connsiteY42" fmla="*/ 791618 h 1334345"/>
                <a:gd name="connsiteX43" fmla="*/ 1631097 w 12191999"/>
                <a:gd name="connsiteY43" fmla="*/ 788636 h 1334345"/>
                <a:gd name="connsiteX44" fmla="*/ 1631097 w 12191999"/>
                <a:gd name="connsiteY44" fmla="*/ 788636 h 1334345"/>
                <a:gd name="connsiteX45" fmla="*/ 5743206 w 12191999"/>
                <a:gd name="connsiteY45" fmla="*/ 0 h 1334345"/>
                <a:gd name="connsiteX46" fmla="*/ 5771910 w 12191999"/>
                <a:gd name="connsiteY46" fmla="*/ 4482 h 1334345"/>
                <a:gd name="connsiteX47" fmla="*/ 5959903 w 12191999"/>
                <a:gd name="connsiteY47" fmla="*/ 50525 h 1334345"/>
                <a:gd name="connsiteX48" fmla="*/ 6519150 w 12191999"/>
                <a:gd name="connsiteY48" fmla="*/ 354223 h 1334345"/>
                <a:gd name="connsiteX49" fmla="*/ 7466764 w 12191999"/>
                <a:gd name="connsiteY49" fmla="*/ 510176 h 1334345"/>
                <a:gd name="connsiteX50" fmla="*/ 8181358 w 12191999"/>
                <a:gd name="connsiteY50" fmla="*/ 666129 h 1334345"/>
                <a:gd name="connsiteX51" fmla="*/ 8771675 w 12191999"/>
                <a:gd name="connsiteY51" fmla="*/ 551216 h 1334345"/>
                <a:gd name="connsiteX52" fmla="*/ 9361992 w 12191999"/>
                <a:gd name="connsiteY52" fmla="*/ 485551 h 1334345"/>
                <a:gd name="connsiteX53" fmla="*/ 9638702 w 12191999"/>
                <a:gd name="connsiteY53" fmla="*/ 395776 h 1334345"/>
                <a:gd name="connsiteX54" fmla="*/ 9702244 w 12191999"/>
                <a:gd name="connsiteY54" fmla="*/ 372178 h 1334345"/>
                <a:gd name="connsiteX55" fmla="*/ 9727055 w 12191999"/>
                <a:gd name="connsiteY55" fmla="*/ 383977 h 1334345"/>
                <a:gd name="connsiteX56" fmla="*/ 9828031 w 12191999"/>
                <a:gd name="connsiteY56" fmla="*/ 411680 h 1334345"/>
                <a:gd name="connsiteX57" fmla="*/ 10433882 w 12191999"/>
                <a:gd name="connsiteY57" fmla="*/ 444512 h 1334345"/>
                <a:gd name="connsiteX58" fmla="*/ 10589229 w 12191999"/>
                <a:gd name="connsiteY58" fmla="*/ 510176 h 1334345"/>
                <a:gd name="connsiteX59" fmla="*/ 10884387 w 12191999"/>
                <a:gd name="connsiteY59" fmla="*/ 469135 h 1334345"/>
                <a:gd name="connsiteX60" fmla="*/ 11288288 w 12191999"/>
                <a:gd name="connsiteY60" fmla="*/ 543008 h 1334345"/>
                <a:gd name="connsiteX61" fmla="*/ 11529682 w 12191999"/>
                <a:gd name="connsiteY61" fmla="*/ 469713 h 1334345"/>
                <a:gd name="connsiteX62" fmla="*/ 11612362 w 12191999"/>
                <a:gd name="connsiteY62" fmla="*/ 448952 h 1334345"/>
                <a:gd name="connsiteX63" fmla="*/ 11661848 w 12191999"/>
                <a:gd name="connsiteY63" fmla="*/ 465376 h 1334345"/>
                <a:gd name="connsiteX64" fmla="*/ 12078128 w 12191999"/>
                <a:gd name="connsiteY64" fmla="*/ 595911 h 1334345"/>
                <a:gd name="connsiteX65" fmla="*/ 12191999 w 12191999"/>
                <a:gd name="connsiteY65" fmla="*/ 625868 h 1334345"/>
                <a:gd name="connsiteX66" fmla="*/ 12191999 w 12191999"/>
                <a:gd name="connsiteY66" fmla="*/ 1072321 h 1334345"/>
                <a:gd name="connsiteX67" fmla="*/ 12191999 w 12191999"/>
                <a:gd name="connsiteY67" fmla="*/ 1334345 h 1334345"/>
                <a:gd name="connsiteX68" fmla="*/ 0 w 12191999"/>
                <a:gd name="connsiteY68" fmla="*/ 1334345 h 1334345"/>
                <a:gd name="connsiteX69" fmla="*/ 0 w 12191999"/>
                <a:gd name="connsiteY69" fmla="*/ 1072321 h 1334345"/>
                <a:gd name="connsiteX70" fmla="*/ 1 w 12191999"/>
                <a:gd name="connsiteY70" fmla="*/ 1072321 h 1334345"/>
                <a:gd name="connsiteX71" fmla="*/ 1 w 12191999"/>
                <a:gd name="connsiteY71" fmla="*/ 813658 h 1334345"/>
                <a:gd name="connsiteX72" fmla="*/ 20711 w 12191999"/>
                <a:gd name="connsiteY72" fmla="*/ 812426 h 1334345"/>
                <a:gd name="connsiteX73" fmla="*/ 22430 w 12191999"/>
                <a:gd name="connsiteY73" fmla="*/ 812443 h 1334345"/>
                <a:gd name="connsiteX74" fmla="*/ 108700 w 12191999"/>
                <a:gd name="connsiteY74" fmla="*/ 813260 h 1334345"/>
                <a:gd name="connsiteX75" fmla="*/ 170240 w 12191999"/>
                <a:gd name="connsiteY75" fmla="*/ 821105 h 1334345"/>
                <a:gd name="connsiteX76" fmla="*/ 192198 w 12191999"/>
                <a:gd name="connsiteY76" fmla="*/ 823904 h 1334345"/>
                <a:gd name="connsiteX77" fmla="*/ 192199 w 12191999"/>
                <a:gd name="connsiteY77" fmla="*/ 823904 h 1334345"/>
                <a:gd name="connsiteX78" fmla="*/ 170240 w 12191999"/>
                <a:gd name="connsiteY78" fmla="*/ 821105 h 1334345"/>
                <a:gd name="connsiteX79" fmla="*/ 108699 w 12191999"/>
                <a:gd name="connsiteY79" fmla="*/ 813259 h 1334345"/>
                <a:gd name="connsiteX80" fmla="*/ 22430 w 12191999"/>
                <a:gd name="connsiteY80" fmla="*/ 812443 h 1334345"/>
                <a:gd name="connsiteX81" fmla="*/ 20711 w 12191999"/>
                <a:gd name="connsiteY81" fmla="*/ 812426 h 1334345"/>
                <a:gd name="connsiteX82" fmla="*/ 20711 w 12191999"/>
                <a:gd name="connsiteY82" fmla="*/ 812426 h 1334345"/>
                <a:gd name="connsiteX83" fmla="*/ 20710 w 12191999"/>
                <a:gd name="connsiteY83" fmla="*/ 812426 h 1334345"/>
                <a:gd name="connsiteX84" fmla="*/ 0 w 12191999"/>
                <a:gd name="connsiteY84" fmla="*/ 813658 h 1334345"/>
                <a:gd name="connsiteX85" fmla="*/ 0 w 12191999"/>
                <a:gd name="connsiteY85" fmla="*/ 489071 h 1334345"/>
                <a:gd name="connsiteX86" fmla="*/ 43142 w 12191999"/>
                <a:gd name="connsiteY86" fmla="*/ 505751 h 1334345"/>
                <a:gd name="connsiteX87" fmla="*/ 212081 w 12191999"/>
                <a:gd name="connsiteY87" fmla="*/ 543008 h 1334345"/>
                <a:gd name="connsiteX88" fmla="*/ 600448 w 12191999"/>
                <a:gd name="connsiteY88" fmla="*/ 460927 h 1334345"/>
                <a:gd name="connsiteX89" fmla="*/ 1004349 w 12191999"/>
                <a:gd name="connsiteY89" fmla="*/ 411680 h 1334345"/>
                <a:gd name="connsiteX90" fmla="*/ 1268437 w 12191999"/>
                <a:gd name="connsiteY90" fmla="*/ 329598 h 1334345"/>
                <a:gd name="connsiteX91" fmla="*/ 1936428 w 12191999"/>
                <a:gd name="connsiteY91" fmla="*/ 304974 h 1334345"/>
                <a:gd name="connsiteX92" fmla="*/ 2262655 w 12191999"/>
                <a:gd name="connsiteY92" fmla="*/ 370639 h 1334345"/>
                <a:gd name="connsiteX93" fmla="*/ 2402467 w 12191999"/>
                <a:gd name="connsiteY93" fmla="*/ 346015 h 1334345"/>
                <a:gd name="connsiteX94" fmla="*/ 2837437 w 12191999"/>
                <a:gd name="connsiteY94" fmla="*/ 436303 h 1334345"/>
                <a:gd name="connsiteX95" fmla="*/ 3614171 w 12191999"/>
                <a:gd name="connsiteY95" fmla="*/ 411680 h 1334345"/>
                <a:gd name="connsiteX96" fmla="*/ 3909329 w 12191999"/>
                <a:gd name="connsiteY96" fmla="*/ 411680 h 1334345"/>
                <a:gd name="connsiteX97" fmla="*/ 4453042 w 12191999"/>
                <a:gd name="connsiteY97" fmla="*/ 395263 h 1334345"/>
                <a:gd name="connsiteX98" fmla="*/ 4654993 w 12191999"/>
                <a:gd name="connsiteY98" fmla="*/ 395263 h 1334345"/>
                <a:gd name="connsiteX99" fmla="*/ 4872478 w 12191999"/>
                <a:gd name="connsiteY99" fmla="*/ 280350 h 1334345"/>
                <a:gd name="connsiteX100" fmla="*/ 5431725 w 12191999"/>
                <a:gd name="connsiteY100" fmla="*/ 149021 h 1334345"/>
                <a:gd name="connsiteX101" fmla="*/ 5706691 w 12191999"/>
                <a:gd name="connsiteY101" fmla="*/ 16122 h 133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12191999" h="1334345">
                  <a:moveTo>
                    <a:pt x="2847466" y="1046402"/>
                  </a:moveTo>
                  <a:lnTo>
                    <a:pt x="2891951" y="1059437"/>
                  </a:lnTo>
                  <a:lnTo>
                    <a:pt x="2931128" y="1072321"/>
                  </a:lnTo>
                  <a:lnTo>
                    <a:pt x="2891953" y="1059438"/>
                  </a:lnTo>
                  <a:close/>
                  <a:moveTo>
                    <a:pt x="2673480" y="1012610"/>
                  </a:moveTo>
                  <a:cubicBezTo>
                    <a:pt x="2576552" y="1010281"/>
                    <a:pt x="2524921" y="1045805"/>
                    <a:pt x="2481271" y="1061188"/>
                  </a:cubicBezTo>
                  <a:lnTo>
                    <a:pt x="2438898" y="1067709"/>
                  </a:lnTo>
                  <a:lnTo>
                    <a:pt x="2419283" y="1063157"/>
                  </a:lnTo>
                  <a:lnTo>
                    <a:pt x="2438897" y="1067709"/>
                  </a:lnTo>
                  <a:lnTo>
                    <a:pt x="2438898" y="1067709"/>
                  </a:lnTo>
                  <a:lnTo>
                    <a:pt x="2438898" y="1067709"/>
                  </a:lnTo>
                  <a:cubicBezTo>
                    <a:pt x="2481376" y="1072198"/>
                    <a:pt x="2519394" y="1037214"/>
                    <a:pt x="2590271" y="1020751"/>
                  </a:cubicBezTo>
                  <a:lnTo>
                    <a:pt x="2673481" y="1012610"/>
                  </a:lnTo>
                  <a:lnTo>
                    <a:pt x="2692964" y="1014492"/>
                  </a:lnTo>
                  <a:lnTo>
                    <a:pt x="2734057" y="1018461"/>
                  </a:lnTo>
                  <a:lnTo>
                    <a:pt x="2734056" y="1018461"/>
                  </a:lnTo>
                  <a:lnTo>
                    <a:pt x="2692964" y="1014492"/>
                  </a:lnTo>
                  <a:lnTo>
                    <a:pt x="2673482" y="1012610"/>
                  </a:lnTo>
                  <a:lnTo>
                    <a:pt x="2673481" y="1012610"/>
                  </a:lnTo>
                  <a:close/>
                  <a:moveTo>
                    <a:pt x="344633" y="863663"/>
                  </a:moveTo>
                  <a:cubicBezTo>
                    <a:pt x="369391" y="870033"/>
                    <a:pt x="394150" y="875504"/>
                    <a:pt x="419394" y="878925"/>
                  </a:cubicBezTo>
                  <a:cubicBezTo>
                    <a:pt x="520369" y="892605"/>
                    <a:pt x="629112" y="884396"/>
                    <a:pt x="714553" y="895341"/>
                  </a:cubicBezTo>
                  <a:lnTo>
                    <a:pt x="739734" y="900282"/>
                  </a:lnTo>
                  <a:lnTo>
                    <a:pt x="777297" y="907653"/>
                  </a:lnTo>
                  <a:lnTo>
                    <a:pt x="788191" y="910703"/>
                  </a:lnTo>
                  <a:lnTo>
                    <a:pt x="777298" y="907653"/>
                  </a:lnTo>
                  <a:lnTo>
                    <a:pt x="739734" y="900282"/>
                  </a:lnTo>
                  <a:lnTo>
                    <a:pt x="714551" y="895340"/>
                  </a:lnTo>
                  <a:cubicBezTo>
                    <a:pt x="629111" y="884396"/>
                    <a:pt x="520368" y="892604"/>
                    <a:pt x="419392" y="878924"/>
                  </a:cubicBezTo>
                  <a:close/>
                  <a:moveTo>
                    <a:pt x="1631096" y="788636"/>
                  </a:moveTo>
                  <a:cubicBezTo>
                    <a:pt x="1511997" y="787268"/>
                    <a:pt x="1390309" y="852932"/>
                    <a:pt x="1289333" y="870716"/>
                  </a:cubicBezTo>
                  <a:cubicBezTo>
                    <a:pt x="1188359" y="888500"/>
                    <a:pt x="1084794" y="883028"/>
                    <a:pt x="1025245" y="895340"/>
                  </a:cubicBezTo>
                  <a:cubicBezTo>
                    <a:pt x="965695" y="907653"/>
                    <a:pt x="983818" y="944588"/>
                    <a:pt x="932036" y="944588"/>
                  </a:cubicBezTo>
                  <a:cubicBezTo>
                    <a:pt x="919090" y="944588"/>
                    <a:pt x="904365" y="942194"/>
                    <a:pt x="888223" y="938432"/>
                  </a:cubicBezTo>
                  <a:lnTo>
                    <a:pt x="885869" y="937786"/>
                  </a:lnTo>
                  <a:lnTo>
                    <a:pt x="888224" y="938433"/>
                  </a:lnTo>
                  <a:cubicBezTo>
                    <a:pt x="904366" y="942195"/>
                    <a:pt x="919091" y="944589"/>
                    <a:pt x="932037" y="944589"/>
                  </a:cubicBezTo>
                  <a:cubicBezTo>
                    <a:pt x="983819" y="944589"/>
                    <a:pt x="965696" y="907653"/>
                    <a:pt x="1025246" y="895341"/>
                  </a:cubicBezTo>
                  <a:cubicBezTo>
                    <a:pt x="1084795" y="883028"/>
                    <a:pt x="1188360" y="888500"/>
                    <a:pt x="1289335" y="870716"/>
                  </a:cubicBezTo>
                  <a:cubicBezTo>
                    <a:pt x="1365066" y="857378"/>
                    <a:pt x="1452449" y="817107"/>
                    <a:pt x="1541652" y="798383"/>
                  </a:cubicBezTo>
                  <a:lnTo>
                    <a:pt x="1631097" y="788636"/>
                  </a:lnTo>
                  <a:lnTo>
                    <a:pt x="1676425" y="791618"/>
                  </a:lnTo>
                  <a:lnTo>
                    <a:pt x="1676426" y="791618"/>
                  </a:lnTo>
                  <a:lnTo>
                    <a:pt x="1631097" y="788636"/>
                  </a:lnTo>
                  <a:lnTo>
                    <a:pt x="1631097" y="788636"/>
                  </a:lnTo>
                  <a:close/>
                  <a:moveTo>
                    <a:pt x="5743206" y="0"/>
                  </a:moveTo>
                  <a:lnTo>
                    <a:pt x="5771910" y="4482"/>
                  </a:lnTo>
                  <a:cubicBezTo>
                    <a:pt x="5839996" y="17180"/>
                    <a:pt x="5904237" y="32057"/>
                    <a:pt x="5959903" y="50525"/>
                  </a:cubicBezTo>
                  <a:cubicBezTo>
                    <a:pt x="6182566" y="124398"/>
                    <a:pt x="6268008" y="277615"/>
                    <a:pt x="6519150" y="354223"/>
                  </a:cubicBezTo>
                  <a:cubicBezTo>
                    <a:pt x="6770294" y="430831"/>
                    <a:pt x="7189729" y="458192"/>
                    <a:pt x="7466764" y="510176"/>
                  </a:cubicBezTo>
                  <a:cubicBezTo>
                    <a:pt x="7743799" y="562160"/>
                    <a:pt x="7963872" y="659289"/>
                    <a:pt x="8181358" y="666129"/>
                  </a:cubicBezTo>
                  <a:cubicBezTo>
                    <a:pt x="8398843" y="672968"/>
                    <a:pt x="8574902" y="581312"/>
                    <a:pt x="8771675" y="551216"/>
                  </a:cubicBezTo>
                  <a:cubicBezTo>
                    <a:pt x="8968447" y="521120"/>
                    <a:pt x="9175576" y="525224"/>
                    <a:pt x="9361992" y="485551"/>
                  </a:cubicBezTo>
                  <a:cubicBezTo>
                    <a:pt x="9455199" y="465715"/>
                    <a:pt x="9549054" y="430147"/>
                    <a:pt x="9638702" y="395776"/>
                  </a:cubicBezTo>
                  <a:lnTo>
                    <a:pt x="9702244" y="372178"/>
                  </a:lnTo>
                  <a:lnTo>
                    <a:pt x="9727055" y="383977"/>
                  </a:lnTo>
                  <a:cubicBezTo>
                    <a:pt x="9755535" y="395349"/>
                    <a:pt x="9787899" y="405181"/>
                    <a:pt x="9828031" y="411680"/>
                  </a:cubicBezTo>
                  <a:cubicBezTo>
                    <a:pt x="9988556" y="437672"/>
                    <a:pt x="10307015" y="428096"/>
                    <a:pt x="10433882" y="444512"/>
                  </a:cubicBezTo>
                  <a:cubicBezTo>
                    <a:pt x="10560749" y="460927"/>
                    <a:pt x="10514144" y="506072"/>
                    <a:pt x="10589229" y="510176"/>
                  </a:cubicBezTo>
                  <a:cubicBezTo>
                    <a:pt x="10664314" y="514280"/>
                    <a:pt x="10767877" y="463663"/>
                    <a:pt x="10884387" y="469135"/>
                  </a:cubicBezTo>
                  <a:cubicBezTo>
                    <a:pt x="11000897" y="474607"/>
                    <a:pt x="11164011" y="547112"/>
                    <a:pt x="11288288" y="543008"/>
                  </a:cubicBezTo>
                  <a:cubicBezTo>
                    <a:pt x="11381495" y="539930"/>
                    <a:pt x="11441207" y="499916"/>
                    <a:pt x="11529682" y="469713"/>
                  </a:cubicBezTo>
                  <a:lnTo>
                    <a:pt x="11612362" y="448952"/>
                  </a:lnTo>
                  <a:lnTo>
                    <a:pt x="11661848" y="465376"/>
                  </a:lnTo>
                  <a:cubicBezTo>
                    <a:pt x="11775323" y="503010"/>
                    <a:pt x="11929254" y="553535"/>
                    <a:pt x="12078128" y="595911"/>
                  </a:cubicBezTo>
                  <a:lnTo>
                    <a:pt x="12191999" y="625868"/>
                  </a:lnTo>
                  <a:lnTo>
                    <a:pt x="12191999" y="1072321"/>
                  </a:lnTo>
                  <a:lnTo>
                    <a:pt x="12191999" y="1334345"/>
                  </a:lnTo>
                  <a:lnTo>
                    <a:pt x="0" y="1334345"/>
                  </a:lnTo>
                  <a:lnTo>
                    <a:pt x="0" y="1072321"/>
                  </a:lnTo>
                  <a:lnTo>
                    <a:pt x="1" y="1072321"/>
                  </a:lnTo>
                  <a:lnTo>
                    <a:pt x="1" y="813658"/>
                  </a:lnTo>
                  <a:lnTo>
                    <a:pt x="20711" y="812426"/>
                  </a:lnTo>
                  <a:lnTo>
                    <a:pt x="22430" y="812443"/>
                  </a:lnTo>
                  <a:lnTo>
                    <a:pt x="108700" y="813260"/>
                  </a:lnTo>
                  <a:lnTo>
                    <a:pt x="170240" y="821105"/>
                  </a:lnTo>
                  <a:lnTo>
                    <a:pt x="192198" y="823904"/>
                  </a:lnTo>
                  <a:lnTo>
                    <a:pt x="192199" y="823904"/>
                  </a:lnTo>
                  <a:lnTo>
                    <a:pt x="170240" y="821105"/>
                  </a:lnTo>
                  <a:lnTo>
                    <a:pt x="108699" y="813259"/>
                  </a:lnTo>
                  <a:lnTo>
                    <a:pt x="22430" y="812443"/>
                  </a:lnTo>
                  <a:lnTo>
                    <a:pt x="20711" y="812426"/>
                  </a:lnTo>
                  <a:lnTo>
                    <a:pt x="20711" y="812426"/>
                  </a:lnTo>
                  <a:lnTo>
                    <a:pt x="20710" y="812426"/>
                  </a:lnTo>
                  <a:lnTo>
                    <a:pt x="0" y="813658"/>
                  </a:lnTo>
                  <a:lnTo>
                    <a:pt x="0" y="489071"/>
                  </a:lnTo>
                  <a:lnTo>
                    <a:pt x="43142" y="505751"/>
                  </a:lnTo>
                  <a:cubicBezTo>
                    <a:pt x="107870" y="530012"/>
                    <a:pt x="166772" y="548138"/>
                    <a:pt x="212081" y="543008"/>
                  </a:cubicBezTo>
                  <a:cubicBezTo>
                    <a:pt x="393318" y="522488"/>
                    <a:pt x="468403" y="482815"/>
                    <a:pt x="600448" y="460927"/>
                  </a:cubicBezTo>
                  <a:cubicBezTo>
                    <a:pt x="732493" y="439040"/>
                    <a:pt x="893017" y="433567"/>
                    <a:pt x="1004349" y="411680"/>
                  </a:cubicBezTo>
                  <a:cubicBezTo>
                    <a:pt x="1115680" y="389791"/>
                    <a:pt x="1113092" y="347383"/>
                    <a:pt x="1268437" y="329598"/>
                  </a:cubicBezTo>
                  <a:cubicBezTo>
                    <a:pt x="1423783" y="311814"/>
                    <a:pt x="1770725" y="298134"/>
                    <a:pt x="1936428" y="304974"/>
                  </a:cubicBezTo>
                  <a:cubicBezTo>
                    <a:pt x="2102131" y="311814"/>
                    <a:pt x="2184982" y="363799"/>
                    <a:pt x="2262655" y="370639"/>
                  </a:cubicBezTo>
                  <a:cubicBezTo>
                    <a:pt x="2340329" y="377479"/>
                    <a:pt x="2306671" y="335070"/>
                    <a:pt x="2402467" y="346015"/>
                  </a:cubicBezTo>
                  <a:cubicBezTo>
                    <a:pt x="2498264" y="356959"/>
                    <a:pt x="2635487" y="425359"/>
                    <a:pt x="2837437" y="436303"/>
                  </a:cubicBezTo>
                  <a:cubicBezTo>
                    <a:pt x="3039388" y="447247"/>
                    <a:pt x="3435523" y="415783"/>
                    <a:pt x="3614171" y="411680"/>
                  </a:cubicBezTo>
                  <a:cubicBezTo>
                    <a:pt x="3792819" y="407575"/>
                    <a:pt x="3769517" y="414416"/>
                    <a:pt x="3909329" y="411680"/>
                  </a:cubicBezTo>
                  <a:cubicBezTo>
                    <a:pt x="4049141" y="408943"/>
                    <a:pt x="4328764" y="397999"/>
                    <a:pt x="4453042" y="395263"/>
                  </a:cubicBezTo>
                  <a:cubicBezTo>
                    <a:pt x="4577318" y="392527"/>
                    <a:pt x="4585086" y="414414"/>
                    <a:pt x="4654993" y="395263"/>
                  </a:cubicBezTo>
                  <a:cubicBezTo>
                    <a:pt x="4724898" y="376111"/>
                    <a:pt x="4743022" y="321391"/>
                    <a:pt x="4872478" y="280350"/>
                  </a:cubicBezTo>
                  <a:cubicBezTo>
                    <a:pt x="5001933" y="239310"/>
                    <a:pt x="5263433" y="202374"/>
                    <a:pt x="5431725" y="149021"/>
                  </a:cubicBezTo>
                  <a:cubicBezTo>
                    <a:pt x="5536908" y="115676"/>
                    <a:pt x="5617817" y="59353"/>
                    <a:pt x="5706691" y="161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2" name="文本占位符 310"/>
          <p:cNvSpPr>
            <a:spLocks noGrp="1"/>
          </p:cNvSpPr>
          <p:nvPr>
            <p:ph type="body" sz="quarter" idx="21" hasCustomPrompt="1"/>
          </p:nvPr>
        </p:nvSpPr>
        <p:spPr>
          <a:xfrm>
            <a:off x="377662" y="243343"/>
            <a:ext cx="807865" cy="58633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000" b="1">
                <a:ln w="381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/>
              <a:t>00</a:t>
            </a:r>
            <a:endParaRPr kumimoji="1" lang="zh-CN" altLang="en-US" dirty="0"/>
          </a:p>
        </p:txBody>
      </p:sp>
      <p:sp>
        <p:nvSpPr>
          <p:cNvPr id="13" name="文本占位符 310"/>
          <p:cNvSpPr>
            <a:spLocks noGrp="1"/>
          </p:cNvSpPr>
          <p:nvPr>
            <p:ph type="body" sz="quarter" idx="22"/>
          </p:nvPr>
        </p:nvSpPr>
        <p:spPr>
          <a:xfrm>
            <a:off x="1185527" y="367967"/>
            <a:ext cx="1868569" cy="3370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ln w="381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本科毕业开题答辩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01094" y="2460978"/>
            <a:ext cx="8236699" cy="572638"/>
          </a:xfrm>
        </p:spPr>
        <p:txBody>
          <a:bodyPr/>
          <a:lstStyle/>
          <a:p>
            <a:r>
              <a:rPr kumimoji="1" lang="en-US" altLang="zh-CN" dirty="0"/>
              <a:t>《</a:t>
            </a:r>
            <a:r>
              <a:rPr kumimoji="1" lang="zh-CN" altLang="en-US" dirty="0"/>
              <a:t>基于</a:t>
            </a:r>
            <a:r>
              <a:rPr kumimoji="1" lang="en-US" altLang="zh-CN" dirty="0"/>
              <a:t>Electron</a:t>
            </a:r>
            <a:r>
              <a:rPr kumimoji="1" lang="zh-CN" altLang="en-US" dirty="0"/>
              <a:t>的</a:t>
            </a:r>
            <a:r>
              <a:rPr kumimoji="1" lang="en-US" altLang="zh-CN" dirty="0"/>
              <a:t>Linux</a:t>
            </a:r>
            <a:r>
              <a:rPr kumimoji="1" lang="zh-CN" altLang="en-US" dirty="0"/>
              <a:t>图形化控制台的研究与实现</a:t>
            </a:r>
            <a:r>
              <a:rPr kumimoji="1" lang="en-US" altLang="zh-CN" dirty="0"/>
              <a:t>》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2301095" y="3538762"/>
            <a:ext cx="7589808" cy="1380709"/>
          </a:xfrm>
        </p:spPr>
        <p:txBody>
          <a:bodyPr/>
          <a:lstStyle/>
          <a:p>
            <a:r>
              <a:rPr kumimoji="1" lang="en-US" altLang="zh-CN" dirty="0"/>
              <a:t> </a:t>
            </a:r>
            <a:endParaRPr kumimoji="1" lang="zh-CN" altLang="en-US" dirty="0"/>
          </a:p>
          <a:p>
            <a:r>
              <a:rPr kumimoji="1" lang="zh-CN" altLang="en-US" dirty="0"/>
              <a:t>答辩人：张超</a:t>
            </a:r>
          </a:p>
          <a:p>
            <a:r>
              <a:rPr kumimoji="1" lang="zh-CN" altLang="en-US" dirty="0"/>
              <a:t>指导老师：潘勇浩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03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软件描述</a:t>
            </a:r>
          </a:p>
        </p:txBody>
      </p:sp>
      <p:sp>
        <p:nvSpPr>
          <p:cNvPr id="4" name="矩形 3"/>
          <p:cNvSpPr/>
          <p:nvPr/>
        </p:nvSpPr>
        <p:spPr>
          <a:xfrm>
            <a:off x="10643616" y="0"/>
            <a:ext cx="420624" cy="4626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5" name="斜纹 4"/>
          <p:cNvSpPr/>
          <p:nvPr/>
        </p:nvSpPr>
        <p:spPr>
          <a:xfrm rot="18900000" flipV="1">
            <a:off x="9764556" y="4088517"/>
            <a:ext cx="1076694" cy="1076694"/>
          </a:xfrm>
          <a:prstGeom prst="diagStripe">
            <a:avLst>
              <a:gd name="adj" fmla="val 51219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7" name="组 6"/>
          <p:cNvGrpSpPr/>
          <p:nvPr/>
        </p:nvGrpSpPr>
        <p:grpSpPr>
          <a:xfrm>
            <a:off x="5393215" y="4079080"/>
            <a:ext cx="4148349" cy="1532727"/>
            <a:chOff x="5378148" y="4024216"/>
            <a:chExt cx="4148349" cy="1532727"/>
          </a:xfrm>
        </p:grpSpPr>
        <p:sp>
          <p:nvSpPr>
            <p:cNvPr id="22" name="文本框 8"/>
            <p:cNvSpPr txBox="1"/>
            <p:nvPr/>
          </p:nvSpPr>
          <p:spPr>
            <a:xfrm>
              <a:off x="5378148" y="4790580"/>
              <a:ext cx="2913075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具有同时跨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Linux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桌面发行版、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MacOS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、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Windows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的特性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7183227" y="4298137"/>
              <a:ext cx="1107996" cy="4164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不挑平台</a:t>
              </a:r>
              <a:endPara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8306291" y="4024216"/>
              <a:ext cx="1220206" cy="15327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en-US" altLang="zh-CN" sz="7200" b="1" ker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01</a:t>
              </a:r>
              <a:endParaRPr lang="en-US" altLang="zh-CN" sz="7200" b="1" kern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9541563" y="0"/>
            <a:ext cx="420625" cy="32662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26" name="斜纹 25"/>
          <p:cNvSpPr/>
          <p:nvPr/>
        </p:nvSpPr>
        <p:spPr>
          <a:xfrm rot="18900000" flipV="1">
            <a:off x="7827721" y="2382152"/>
            <a:ext cx="1768251" cy="1768251"/>
          </a:xfrm>
          <a:prstGeom prst="diagStripe">
            <a:avLst>
              <a:gd name="adj" fmla="val 68771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27" name="组 26"/>
          <p:cNvGrpSpPr/>
          <p:nvPr/>
        </p:nvGrpSpPr>
        <p:grpSpPr>
          <a:xfrm>
            <a:off x="3054096" y="2718494"/>
            <a:ext cx="4148349" cy="1532727"/>
            <a:chOff x="5378148" y="4024216"/>
            <a:chExt cx="4148349" cy="1532727"/>
          </a:xfrm>
        </p:grpSpPr>
        <p:sp>
          <p:nvSpPr>
            <p:cNvPr id="41" name="文本框 8"/>
            <p:cNvSpPr txBox="1"/>
            <p:nvPr/>
          </p:nvSpPr>
          <p:spPr>
            <a:xfrm>
              <a:off x="5378148" y="4790580"/>
              <a:ext cx="2913075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使用简单，并且针对用户经常用到的场景提供了桌面化的操作方式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7183227" y="4298137"/>
              <a:ext cx="1107996" cy="4164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面向用户</a:t>
              </a:r>
              <a:endPara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8306291" y="4024216"/>
              <a:ext cx="1220206" cy="15327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en-US" altLang="zh-CN" sz="72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02</a:t>
              </a:r>
            </a:p>
          </p:txBody>
        </p:sp>
      </p:grpSp>
      <p:sp>
        <p:nvSpPr>
          <p:cNvPr id="49" name="矩形 48"/>
          <p:cNvSpPr/>
          <p:nvPr/>
        </p:nvSpPr>
        <p:spPr>
          <a:xfrm>
            <a:off x="8439912" y="-1"/>
            <a:ext cx="420224" cy="16365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50" name="斜纹 49"/>
          <p:cNvSpPr/>
          <p:nvPr/>
        </p:nvSpPr>
        <p:spPr>
          <a:xfrm rot="18900000" flipV="1">
            <a:off x="5744547" y="327622"/>
            <a:ext cx="2581371" cy="2581371"/>
          </a:xfrm>
          <a:prstGeom prst="diagStripe">
            <a:avLst>
              <a:gd name="adj" fmla="val 7728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51" name="组 50"/>
          <p:cNvGrpSpPr/>
          <p:nvPr/>
        </p:nvGrpSpPr>
        <p:grpSpPr>
          <a:xfrm>
            <a:off x="842531" y="1070525"/>
            <a:ext cx="4148349" cy="1532727"/>
            <a:chOff x="5378148" y="4024216"/>
            <a:chExt cx="4148349" cy="1532727"/>
          </a:xfrm>
        </p:grpSpPr>
        <p:sp>
          <p:nvSpPr>
            <p:cNvPr id="52" name="文本框 8"/>
            <p:cNvSpPr txBox="1"/>
            <p:nvPr/>
          </p:nvSpPr>
          <p:spPr>
            <a:xfrm>
              <a:off x="5378148" y="4790580"/>
              <a:ext cx="2913075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通过内置的</a:t>
              </a:r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WebSSH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可以实现对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Linux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的所有操作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7183227" y="4298137"/>
              <a:ext cx="1107996" cy="4164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功能全面</a:t>
              </a:r>
              <a:endPara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8306291" y="4024216"/>
              <a:ext cx="1220206" cy="15327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en-US" altLang="zh-CN" sz="72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1251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03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软件描述</a:t>
            </a:r>
          </a:p>
        </p:txBody>
      </p:sp>
      <p:grpSp>
        <p:nvGrpSpPr>
          <p:cNvPr id="5" name="组 4"/>
          <p:cNvGrpSpPr/>
          <p:nvPr/>
        </p:nvGrpSpPr>
        <p:grpSpPr>
          <a:xfrm>
            <a:off x="1185526" y="1115568"/>
            <a:ext cx="4648345" cy="1883664"/>
            <a:chOff x="1185526" y="1115568"/>
            <a:chExt cx="4648345" cy="1883664"/>
          </a:xfrm>
        </p:grpSpPr>
        <p:sp>
          <p:nvSpPr>
            <p:cNvPr id="4" name="矩形 3"/>
            <p:cNvSpPr/>
            <p:nvPr/>
          </p:nvSpPr>
          <p:spPr>
            <a:xfrm>
              <a:off x="1185526" y="1115568"/>
              <a:ext cx="4648345" cy="1883664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文本框 8"/>
            <p:cNvSpPr txBox="1"/>
            <p:nvPr/>
          </p:nvSpPr>
          <p:spPr>
            <a:xfrm>
              <a:off x="1463039" y="1790891"/>
              <a:ext cx="4221335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使用该应用仅需要在</a:t>
              </a:r>
              <a:r>
                <a:rPr lang="en-US" altLang="zh-CN" sz="1400" dirty="0">
                  <a:solidFill>
                    <a:schemeClr val="bg1"/>
                  </a:solidFill>
                  <a:latin typeface="+mn-ea"/>
                </a:rPr>
                <a:t>Linux</a:t>
              </a: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中执行一行命令即可完成默认配置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1463040" y="1298448"/>
              <a:ext cx="1107996" cy="4164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solidFill>
                    <a:schemeClr val="bg1"/>
                  </a:solidFill>
                </a:rPr>
                <a:t>一键配置</a:t>
              </a:r>
              <a:endParaRPr lang="en-US" altLang="zh-CN" b="1" kern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5961887" y="1115568"/>
            <a:ext cx="4648345" cy="1883664"/>
            <a:chOff x="1185526" y="1115568"/>
            <a:chExt cx="4648345" cy="1883664"/>
          </a:xfrm>
        </p:grpSpPr>
        <p:sp>
          <p:nvSpPr>
            <p:cNvPr id="17" name="矩形 16"/>
            <p:cNvSpPr/>
            <p:nvPr/>
          </p:nvSpPr>
          <p:spPr>
            <a:xfrm>
              <a:off x="1185526" y="1115568"/>
              <a:ext cx="4648345" cy="18836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文本框 8"/>
            <p:cNvSpPr txBox="1"/>
            <p:nvPr/>
          </p:nvSpPr>
          <p:spPr>
            <a:xfrm>
              <a:off x="1463039" y="1790891"/>
              <a:ext cx="4221335" cy="905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资源管理器、用户管理、权限管理、磁盘工具、防火墙、定时任务、软件管理、进程管理、日志查看等、文件上传下载、设备管理器等常用功能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1463040" y="1298448"/>
              <a:ext cx="1107996" cy="4164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solidFill>
                    <a:schemeClr val="bg1"/>
                  </a:solidFill>
                </a:rPr>
                <a:t>图形界面</a:t>
              </a:r>
              <a:endParaRPr lang="en-US" altLang="zh-CN" b="1" kern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1185526" y="3182112"/>
            <a:ext cx="4648345" cy="1883664"/>
            <a:chOff x="1185526" y="1115568"/>
            <a:chExt cx="4648345" cy="1883664"/>
          </a:xfrm>
        </p:grpSpPr>
        <p:sp>
          <p:nvSpPr>
            <p:cNvPr id="21" name="矩形 20"/>
            <p:cNvSpPr/>
            <p:nvPr/>
          </p:nvSpPr>
          <p:spPr>
            <a:xfrm>
              <a:off x="1185526" y="1115568"/>
              <a:ext cx="4648345" cy="188366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文本框 8"/>
            <p:cNvSpPr txBox="1"/>
            <p:nvPr/>
          </p:nvSpPr>
          <p:spPr>
            <a:xfrm>
              <a:off x="1463039" y="1790891"/>
              <a:ext cx="4221335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在该应用的配置文件中通过设置参数可以进行桌面的个性化设置，如壁纸、屏保、文字、计划任务等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463040" y="1298448"/>
              <a:ext cx="1107996" cy="4164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solidFill>
                    <a:schemeClr val="bg1"/>
                  </a:solidFill>
                </a:rPr>
                <a:t>个性设置</a:t>
              </a:r>
              <a:endParaRPr lang="en-US" altLang="zh-CN" b="1" kern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5961887" y="3182112"/>
            <a:ext cx="4648345" cy="1883664"/>
            <a:chOff x="1185526" y="1115568"/>
            <a:chExt cx="4648345" cy="1883664"/>
          </a:xfrm>
        </p:grpSpPr>
        <p:sp>
          <p:nvSpPr>
            <p:cNvPr id="25" name="矩形 24"/>
            <p:cNvSpPr/>
            <p:nvPr/>
          </p:nvSpPr>
          <p:spPr>
            <a:xfrm>
              <a:off x="1185526" y="1115568"/>
              <a:ext cx="4648345" cy="188366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26" name="文本框 8"/>
            <p:cNvSpPr txBox="1"/>
            <p:nvPr/>
          </p:nvSpPr>
          <p:spPr>
            <a:xfrm>
              <a:off x="1463039" y="1790891"/>
              <a:ext cx="4221335" cy="905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在应用中嵌入</a:t>
              </a:r>
              <a:r>
                <a:rPr lang="en-US" altLang="zh-CN" sz="1400" dirty="0" err="1">
                  <a:solidFill>
                    <a:schemeClr val="bg1"/>
                  </a:solidFill>
                  <a:latin typeface="+mn-ea"/>
                </a:rPr>
                <a:t>WebSSH</a:t>
              </a: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，即网页中运行的</a:t>
              </a:r>
              <a:r>
                <a:rPr lang="en-US" altLang="zh-CN" sz="1400" dirty="0">
                  <a:solidFill>
                    <a:schemeClr val="bg1"/>
                  </a:solidFill>
                  <a:latin typeface="+mn-ea"/>
                </a:rPr>
                <a:t>bash</a:t>
              </a: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终端，通过此工具，可以完成图形化界面未提供的非常用操作，确保解决管理</a:t>
              </a:r>
              <a:r>
                <a:rPr lang="en-US" altLang="zh-CN" sz="1400" dirty="0">
                  <a:solidFill>
                    <a:schemeClr val="bg1"/>
                  </a:solidFill>
                  <a:latin typeface="+mn-ea"/>
                </a:rPr>
                <a:t>Linux</a:t>
              </a:r>
              <a:r>
                <a:rPr lang="zh-CN" altLang="en-US" sz="1400" dirty="0">
                  <a:solidFill>
                    <a:schemeClr val="bg1"/>
                  </a:solidFill>
                  <a:latin typeface="+mn-ea"/>
                </a:rPr>
                <a:t>时所有可能出现的情景。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1463040" y="1298448"/>
              <a:ext cx="1107996" cy="4164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b="1" kern="0" dirty="0">
                  <a:solidFill>
                    <a:schemeClr val="bg1"/>
                  </a:solidFill>
                </a:rPr>
                <a:t>核心功能</a:t>
              </a:r>
              <a:endParaRPr lang="en-US" altLang="zh-CN" b="1" kern="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39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03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软件描述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6F66AE3-49D6-4857-AEE9-DA954E399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334" y="1108948"/>
            <a:ext cx="7412052" cy="416759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291AE04-F68B-4534-BAFA-4376FAC91F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5332" y="1640248"/>
            <a:ext cx="5375726" cy="410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41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技术分析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04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技术分析</a:t>
            </a:r>
          </a:p>
        </p:txBody>
      </p:sp>
      <p:sp>
        <p:nvSpPr>
          <p:cNvPr id="12" name="文本框 8"/>
          <p:cNvSpPr txBox="1"/>
          <p:nvPr/>
        </p:nvSpPr>
        <p:spPr>
          <a:xfrm>
            <a:off x="889315" y="2039686"/>
            <a:ext cx="10413369" cy="245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即时通讯的实现方案中，传统服务器的“拉取”方式并不能很好地满足实际应用中信息获取的实时性等，为了改善问题，以“推送”方式进行实时消息传递成为了研究热点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[4]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WebSocket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技术可以用于各种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web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应用程序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: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游戏、股票报价器、具有同步编辑的多用户应用程序、实时公开服务器端服务的用户界面等等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[5]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  <a:r>
              <a:rPr lang="en-US" altLang="zh-C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Socket.js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是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Node.js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的一个模块，它提供了服务器和客户端的双方组件，能够使应用程序方便地实现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HTTP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TCP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和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UDP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等操作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[6] [7]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</a:p>
        </p:txBody>
      </p:sp>
      <p:sp>
        <p:nvSpPr>
          <p:cNvPr id="16" name="矩形 15"/>
          <p:cNvSpPr/>
          <p:nvPr/>
        </p:nvSpPr>
        <p:spPr>
          <a:xfrm>
            <a:off x="841820" y="982467"/>
            <a:ext cx="4009431" cy="5906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28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WebSocket,  </a:t>
            </a:r>
            <a:r>
              <a:rPr lang="en-US" altLang="zh-CN" sz="2800" b="1" kern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Socket.js</a:t>
            </a:r>
            <a:endParaRPr lang="en-US" altLang="zh-CN" sz="2800" b="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04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技术分析</a:t>
            </a:r>
          </a:p>
        </p:txBody>
      </p:sp>
      <p:sp>
        <p:nvSpPr>
          <p:cNvPr id="12" name="文本框 8"/>
          <p:cNvSpPr txBox="1"/>
          <p:nvPr/>
        </p:nvSpPr>
        <p:spPr>
          <a:xfrm>
            <a:off x="889315" y="2039686"/>
            <a:ext cx="10413369" cy="2053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Node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是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V8 JavaScript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引擎的一个事件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I/O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框架。它的目的是编写可伸缩的网络程序，如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web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服务器。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Node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的目的类似于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Python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中的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Twisted, Perl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中的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Perl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对象环境，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Ruby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中的</a:t>
            </a:r>
            <a:r>
              <a:rPr lang="en-US" altLang="zh-C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EventMachine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。与大多数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JavaScript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不同，它不是在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web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浏览器中执行的，而是与服务器端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JavaScript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相关的。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Node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实现了一些</a:t>
            </a:r>
            <a:r>
              <a:rPr lang="en-US" altLang="zh-C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CommonJS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规范。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Node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包含一个用于交互测试的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REPL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环境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[8]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</a:p>
        </p:txBody>
      </p:sp>
      <p:sp>
        <p:nvSpPr>
          <p:cNvPr id="16" name="矩形 15"/>
          <p:cNvSpPr/>
          <p:nvPr/>
        </p:nvSpPr>
        <p:spPr>
          <a:xfrm>
            <a:off x="841820" y="982467"/>
            <a:ext cx="1146468" cy="5906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28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Node</a:t>
            </a:r>
          </a:p>
        </p:txBody>
      </p:sp>
    </p:spTree>
    <p:extLst>
      <p:ext uri="{BB962C8B-B14F-4D97-AF65-F5344CB8AC3E}">
        <p14:creationId xmlns:p14="http://schemas.microsoft.com/office/powerpoint/2010/main" val="191853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04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技术分析</a:t>
            </a:r>
          </a:p>
        </p:txBody>
      </p:sp>
      <p:sp>
        <p:nvSpPr>
          <p:cNvPr id="12" name="文本框 8"/>
          <p:cNvSpPr txBox="1"/>
          <p:nvPr/>
        </p:nvSpPr>
        <p:spPr>
          <a:xfrm>
            <a:off x="889315" y="2039686"/>
            <a:ext cx="10413369" cy="2053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Vue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是时下非常流行的一种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WEB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前端开发技术，这种技术是基于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MVVM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架构的模式，而这种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MVVM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架构模式是一种新型的模式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它是在经典的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MVC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模式上衍生出来的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[10]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。通过 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Vue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的响应式双向绑定数据，可以实时反映数据的真实变化并映射到数据源上，避免前端页面开发中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DOM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选择器繁杂的操作，简化 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Web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前端开发流程和降低开放难度，提升前端开发效率，降低开发成本和周期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[11]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</a:t>
            </a:r>
          </a:p>
        </p:txBody>
      </p:sp>
      <p:sp>
        <p:nvSpPr>
          <p:cNvPr id="16" name="矩形 15"/>
          <p:cNvSpPr/>
          <p:nvPr/>
        </p:nvSpPr>
        <p:spPr>
          <a:xfrm>
            <a:off x="841820" y="982467"/>
            <a:ext cx="880369" cy="5906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28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Vue</a:t>
            </a:r>
          </a:p>
        </p:txBody>
      </p:sp>
    </p:spTree>
    <p:extLst>
      <p:ext uri="{BB962C8B-B14F-4D97-AF65-F5344CB8AC3E}">
        <p14:creationId xmlns:p14="http://schemas.microsoft.com/office/powerpoint/2010/main" val="309864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04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技术分析</a:t>
            </a:r>
          </a:p>
        </p:txBody>
      </p:sp>
      <p:sp>
        <p:nvSpPr>
          <p:cNvPr id="12" name="文本框 8"/>
          <p:cNvSpPr txBox="1"/>
          <p:nvPr/>
        </p:nvSpPr>
        <p:spPr>
          <a:xfrm>
            <a:off x="889315" y="2039686"/>
            <a:ext cx="10413369" cy="245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Electron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是由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GitHub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开发，用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HTML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CSS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和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JavaScript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来构建跨平台桌面应用程序的一个开源库。 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Electron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通过将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Chromium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和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Node.js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合并到同一个运行时环境中，并将其打包为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Mac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，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Windows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和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Linux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系统下的应用来实现这一目的。</a:t>
            </a:r>
          </a:p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Electron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于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2013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年作为构建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GitHub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上可编程的文本编辑器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Atom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的框架而被开发出来。这两个项目在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2014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春季开源。</a:t>
            </a:r>
          </a:p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Visual Studio Code, Atom, Skype,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GitHub Desktop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等都是基于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Electron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建立的桌面应用。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41820" y="982467"/>
            <a:ext cx="1582484" cy="5906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2800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Electron</a:t>
            </a:r>
          </a:p>
        </p:txBody>
      </p:sp>
    </p:spTree>
    <p:extLst>
      <p:ext uri="{BB962C8B-B14F-4D97-AF65-F5344CB8AC3E}">
        <p14:creationId xmlns:p14="http://schemas.microsoft.com/office/powerpoint/2010/main" val="262131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04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技术分析</a:t>
            </a:r>
          </a:p>
        </p:txBody>
      </p:sp>
      <p:sp>
        <p:nvSpPr>
          <p:cNvPr id="11" name="文本框 8"/>
          <p:cNvSpPr txBox="1"/>
          <p:nvPr/>
        </p:nvSpPr>
        <p:spPr>
          <a:xfrm>
            <a:off x="503788" y="2335962"/>
            <a:ext cx="2523192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Electron</a:t>
            </a: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Vue</a:t>
            </a: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Ant Design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03788" y="1843519"/>
            <a:ext cx="877163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客户端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3788" y="3791034"/>
            <a:ext cx="2523192" cy="44832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zh-CN" altLang="en-US" sz="2000" b="1" kern="0" dirty="0">
                <a:solidFill>
                  <a:schemeClr val="bg1"/>
                </a:solidFill>
              </a:rPr>
              <a:t>客户端</a:t>
            </a:r>
            <a:endParaRPr lang="en-US" altLang="zh-CN" sz="2000" b="1" kern="0" dirty="0">
              <a:solidFill>
                <a:schemeClr val="bg1"/>
              </a:solidFill>
            </a:endParaRPr>
          </a:p>
        </p:txBody>
      </p:sp>
      <p:sp>
        <p:nvSpPr>
          <p:cNvPr id="20" name="文本框 8"/>
          <p:cNvSpPr txBox="1"/>
          <p:nvPr/>
        </p:nvSpPr>
        <p:spPr>
          <a:xfrm>
            <a:off x="3421118" y="2335962"/>
            <a:ext cx="252319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Node</a:t>
            </a: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Express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421118" y="1843519"/>
            <a:ext cx="877163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服务端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421118" y="3791034"/>
            <a:ext cx="2523192" cy="44832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zh-CN" altLang="en-US" sz="2000" b="1" kern="0" dirty="0">
                <a:solidFill>
                  <a:schemeClr val="bg1"/>
                </a:solidFill>
              </a:rPr>
              <a:t>服务端</a:t>
            </a:r>
            <a:endParaRPr lang="en-US" altLang="zh-CN" sz="2000" b="1" kern="0" dirty="0">
              <a:solidFill>
                <a:schemeClr val="bg1"/>
              </a:solidFill>
            </a:endParaRPr>
          </a:p>
        </p:txBody>
      </p:sp>
      <p:sp>
        <p:nvSpPr>
          <p:cNvPr id="23" name="文本框 8"/>
          <p:cNvSpPr txBox="1"/>
          <p:nvPr/>
        </p:nvSpPr>
        <p:spPr>
          <a:xfrm>
            <a:off x="6338448" y="2335962"/>
            <a:ext cx="2523192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无需数据库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拟采用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JSON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文件实现用户个性化配置的需求</a:t>
            </a:r>
          </a:p>
        </p:txBody>
      </p:sp>
      <p:sp>
        <p:nvSpPr>
          <p:cNvPr id="24" name="矩形 23"/>
          <p:cNvSpPr/>
          <p:nvPr/>
        </p:nvSpPr>
        <p:spPr>
          <a:xfrm>
            <a:off x="6338448" y="1843519"/>
            <a:ext cx="877163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数据库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38448" y="3791034"/>
            <a:ext cx="2523192" cy="44832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zh-CN" altLang="en-US" sz="2000" b="1" kern="0" dirty="0">
                <a:solidFill>
                  <a:schemeClr val="bg1"/>
                </a:solidFill>
              </a:rPr>
              <a:t>数据库</a:t>
            </a:r>
            <a:endParaRPr lang="en-US" altLang="zh-CN" sz="2000" b="1" kern="0" dirty="0">
              <a:solidFill>
                <a:schemeClr val="bg1"/>
              </a:solidFill>
            </a:endParaRPr>
          </a:p>
        </p:txBody>
      </p:sp>
      <p:sp>
        <p:nvSpPr>
          <p:cNvPr id="27" name="文本框 8"/>
          <p:cNvSpPr txBox="1"/>
          <p:nvPr/>
        </p:nvSpPr>
        <p:spPr>
          <a:xfrm>
            <a:off x="9255778" y="2335962"/>
            <a:ext cx="252319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版本管理：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Git +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Gitee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打包工具：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Webpack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255778" y="1843519"/>
            <a:ext cx="665567" cy="4127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其他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255778" y="3791034"/>
            <a:ext cx="2523192" cy="44832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zh-CN" altLang="en-US" sz="2000" b="1" kern="0" dirty="0">
                <a:solidFill>
                  <a:schemeClr val="bg1"/>
                </a:solidFill>
              </a:rPr>
              <a:t>其他</a:t>
            </a:r>
            <a:endParaRPr lang="en-US" altLang="zh-CN" sz="20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12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04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技术分析</a:t>
            </a:r>
          </a:p>
        </p:txBody>
      </p:sp>
      <p:sp>
        <p:nvSpPr>
          <p:cNvPr id="54" name="Rectangle 84">
            <a:extLst>
              <a:ext uri="{FF2B5EF4-FFF2-40B4-BE49-F238E27FC236}">
                <a16:creationId xmlns:a16="http://schemas.microsoft.com/office/drawing/2014/main" id="{581E4F98-74B2-4A50-83FC-5DF3EF836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7247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pSp>
        <p:nvGrpSpPr>
          <p:cNvPr id="55" name="画布 6">
            <a:extLst>
              <a:ext uri="{FF2B5EF4-FFF2-40B4-BE49-F238E27FC236}">
                <a16:creationId xmlns:a16="http://schemas.microsoft.com/office/drawing/2014/main" id="{1BD301E3-5F5D-43EB-89AD-7A5FF1710C77}"/>
              </a:ext>
            </a:extLst>
          </p:cNvPr>
          <p:cNvGrpSpPr>
            <a:grpSpLocks/>
          </p:cNvGrpSpPr>
          <p:nvPr/>
        </p:nvGrpSpPr>
        <p:grpSpPr bwMode="auto">
          <a:xfrm>
            <a:off x="1185527" y="954301"/>
            <a:ext cx="9067408" cy="4683390"/>
            <a:chOff x="2006" y="6072"/>
            <a:chExt cx="8161" cy="6520"/>
          </a:xfrm>
        </p:grpSpPr>
        <p:sp>
          <p:nvSpPr>
            <p:cNvPr id="56" name="AutoShape 83">
              <a:extLst>
                <a:ext uri="{FF2B5EF4-FFF2-40B4-BE49-F238E27FC236}">
                  <a16:creationId xmlns:a16="http://schemas.microsoft.com/office/drawing/2014/main" id="{5AB68A4B-7159-4F3B-A319-DE13F0902B6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006" y="6072"/>
              <a:ext cx="8161" cy="6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矩形 37">
              <a:extLst>
                <a:ext uri="{FF2B5EF4-FFF2-40B4-BE49-F238E27FC236}">
                  <a16:creationId xmlns:a16="http://schemas.microsoft.com/office/drawing/2014/main" id="{4C4C56FB-2FD1-4A73-89E1-751B59E71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6" y="6163"/>
              <a:ext cx="5973" cy="28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宋体" panose="02010600030101010101" pitchFamily="2" charset="-122"/>
                </a:rPr>
                <a:t>My Linux</a:t>
              </a:r>
              <a:endParaRPr kumimoji="0" lang="en-US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矩形 39">
              <a:extLst>
                <a:ext uri="{FF2B5EF4-FFF2-40B4-BE49-F238E27FC236}">
                  <a16:creationId xmlns:a16="http://schemas.microsoft.com/office/drawing/2014/main" id="{9A877F07-57D4-4CF5-8C13-DA9CCCC59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8" y="6627"/>
              <a:ext cx="1035" cy="190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SSH Server </a:t>
              </a:r>
              <a:endParaRPr kumimoji="0" lang="en-US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文本框 20">
              <a:extLst>
                <a:ext uri="{FF2B5EF4-FFF2-40B4-BE49-F238E27FC236}">
                  <a16:creationId xmlns:a16="http://schemas.microsoft.com/office/drawing/2014/main" id="{E24EABC9-81AF-4C7A-84A2-BCB6E043D1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5" y="6612"/>
              <a:ext cx="3917" cy="1960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Node</a:t>
              </a:r>
              <a:endParaRPr kumimoji="0" lang="en-US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60" name="Group 74">
              <a:extLst>
                <a:ext uri="{FF2B5EF4-FFF2-40B4-BE49-F238E27FC236}">
                  <a16:creationId xmlns:a16="http://schemas.microsoft.com/office/drawing/2014/main" id="{315841CD-CCC4-4A72-9E47-B99A9FB839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08" y="7163"/>
              <a:ext cx="3640" cy="810"/>
              <a:chOff x="5241" y="7936"/>
              <a:chExt cx="3640" cy="810"/>
            </a:xfrm>
          </p:grpSpPr>
          <p:sp>
            <p:nvSpPr>
              <p:cNvPr id="70" name="矩形 39">
                <a:extLst>
                  <a:ext uri="{FF2B5EF4-FFF2-40B4-BE49-F238E27FC236}">
                    <a16:creationId xmlns:a16="http://schemas.microsoft.com/office/drawing/2014/main" id="{76C28B0F-6C0B-4BBE-B512-764319B39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41" y="7936"/>
                <a:ext cx="1035" cy="81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SSH Client </a:t>
                </a:r>
                <a:endParaRPr kumimoji="0" lang="en-US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1" name="矩形 40">
                <a:extLst>
                  <a:ext uri="{FF2B5EF4-FFF2-40B4-BE49-F238E27FC236}">
                    <a16:creationId xmlns:a16="http://schemas.microsoft.com/office/drawing/2014/main" id="{94835E18-2DA1-40F2-83A4-2DFEC54B89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0" y="7936"/>
                <a:ext cx="885" cy="81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WS Server</a:t>
                </a:r>
                <a:endParaRPr kumimoji="0" lang="en-US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2" name="矩形 41">
                <a:extLst>
                  <a:ext uri="{FF2B5EF4-FFF2-40B4-BE49-F238E27FC236}">
                    <a16:creationId xmlns:a16="http://schemas.microsoft.com/office/drawing/2014/main" id="{CF1A8D0D-8597-4DF3-9778-3F0EE1AD2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6" y="7936"/>
                <a:ext cx="945" cy="81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HTTP Server</a:t>
                </a:r>
                <a:endParaRPr kumimoji="0" lang="en-US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3" name="AutoShape 76">
                <a:extLst>
                  <a:ext uri="{FF2B5EF4-FFF2-40B4-BE49-F238E27FC236}">
                    <a16:creationId xmlns:a16="http://schemas.microsoft.com/office/drawing/2014/main" id="{528C9A7B-2D8E-4018-91BD-E93BC9A287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6" y="8341"/>
                <a:ext cx="364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AutoShape 75">
                <a:extLst>
                  <a:ext uri="{FF2B5EF4-FFF2-40B4-BE49-F238E27FC236}">
                    <a16:creationId xmlns:a16="http://schemas.microsoft.com/office/drawing/2014/main" id="{B47CA309-EDA0-4AB4-BFDC-6B73CE1952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25" y="8341"/>
                <a:ext cx="411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1" name="矩形 37">
              <a:extLst>
                <a:ext uri="{FF2B5EF4-FFF2-40B4-BE49-F238E27FC236}">
                  <a16:creationId xmlns:a16="http://schemas.microsoft.com/office/drawing/2014/main" id="{D2ED145F-9241-4CA6-BC38-90C9330E6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6" y="9857"/>
              <a:ext cx="5973" cy="25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宋体" panose="02010600030101010101" pitchFamily="2" charset="-122"/>
                </a:rPr>
                <a:t>My Desktop</a:t>
              </a:r>
              <a:endParaRPr kumimoji="0" lang="en-US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AutoShape 72">
              <a:extLst>
                <a:ext uri="{FF2B5EF4-FFF2-40B4-BE49-F238E27FC236}">
                  <a16:creationId xmlns:a16="http://schemas.microsoft.com/office/drawing/2014/main" id="{400EAAB1-131E-4A5F-921C-026C05025D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66" y="7973"/>
              <a:ext cx="1484" cy="290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AutoShape 71">
              <a:extLst>
                <a:ext uri="{FF2B5EF4-FFF2-40B4-BE49-F238E27FC236}">
                  <a16:creationId xmlns:a16="http://schemas.microsoft.com/office/drawing/2014/main" id="{E734751C-18CE-45AF-A978-2C80B45D62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29" y="7973"/>
              <a:ext cx="547" cy="290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文本框 20">
              <a:extLst>
                <a:ext uri="{FF2B5EF4-FFF2-40B4-BE49-F238E27FC236}">
                  <a16:creationId xmlns:a16="http://schemas.microsoft.com/office/drawing/2014/main" id="{A5657ED6-0553-47F8-9220-A2DAC077A3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3" y="10426"/>
              <a:ext cx="4465" cy="172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Electron APP</a:t>
              </a:r>
              <a:endParaRPr kumimoji="0" lang="en-US" altLang="zh-CN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65" name="Group 66">
              <a:extLst>
                <a:ext uri="{FF2B5EF4-FFF2-40B4-BE49-F238E27FC236}">
                  <a16:creationId xmlns:a16="http://schemas.microsoft.com/office/drawing/2014/main" id="{A8E0F212-222A-4ACF-B3F9-CEB0DC1F95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10879"/>
              <a:ext cx="3797" cy="810"/>
              <a:chOff x="4390" y="10325"/>
              <a:chExt cx="3797" cy="810"/>
            </a:xfrm>
          </p:grpSpPr>
          <p:sp>
            <p:nvSpPr>
              <p:cNvPr id="67" name="矩形 40">
                <a:extLst>
                  <a:ext uri="{FF2B5EF4-FFF2-40B4-BE49-F238E27FC236}">
                    <a16:creationId xmlns:a16="http://schemas.microsoft.com/office/drawing/2014/main" id="{532DA1B2-805C-4B37-89CA-429BC07AA0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10325"/>
                <a:ext cx="1751" cy="81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WS Client</a:t>
                </a:r>
                <a:endParaRPr kumimoji="0" lang="en-US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" name="矩形 41">
                <a:extLst>
                  <a:ext uri="{FF2B5EF4-FFF2-40B4-BE49-F238E27FC236}">
                    <a16:creationId xmlns:a16="http://schemas.microsoft.com/office/drawing/2014/main" id="{4CFA4D19-92C7-4AEF-949F-8DAA956EE1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1" y="10325"/>
                <a:ext cx="1316" cy="81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HTTP Client</a:t>
                </a:r>
                <a:endParaRPr kumimoji="0" lang="en-US" altLang="zh-CN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" name="AutoShape 67">
                <a:extLst>
                  <a:ext uri="{FF2B5EF4-FFF2-40B4-BE49-F238E27FC236}">
                    <a16:creationId xmlns:a16="http://schemas.microsoft.com/office/drawing/2014/main" id="{B01DFF1E-5405-4BB7-9976-004852791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41" y="10730"/>
                <a:ext cx="73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6" name="AutoShape 65">
              <a:extLst>
                <a:ext uri="{FF2B5EF4-FFF2-40B4-BE49-F238E27FC236}">
                  <a16:creationId xmlns:a16="http://schemas.microsoft.com/office/drawing/2014/main" id="{24433B8A-055D-46ED-9DBC-2F5247AF73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03" y="7568"/>
              <a:ext cx="405" cy="1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5" name="Rectangle 95">
            <a:extLst>
              <a:ext uri="{FF2B5EF4-FFF2-40B4-BE49-F238E27FC236}">
                <a16:creationId xmlns:a16="http://schemas.microsoft.com/office/drawing/2014/main" id="{265D5E5D-9DA9-4966-97CA-202BA7B89C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96987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19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目录 </a:t>
            </a:r>
            <a:r>
              <a:rPr kumimoji="1" lang="en-US" altLang="zh-CN" dirty="0"/>
              <a:t>CONTENTS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zh-CN" dirty="0"/>
              <a:t>04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zh-CN" altLang="en-US" dirty="0"/>
              <a:t>技术分析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zh-CN" dirty="0"/>
              <a:t>05</a:t>
            </a:r>
            <a:endParaRPr kumimoji="1"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zh-CN" altLang="en-US" dirty="0"/>
              <a:t>进度安排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zh-CN" dirty="0"/>
              <a:t>06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zh-CN" altLang="en-US" dirty="0"/>
              <a:t>参考文献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选题背景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endParaRPr kumimoji="1"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zh-CN" altLang="en-US" dirty="0"/>
              <a:t>研究现状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zh-CN" dirty="0"/>
              <a:t>03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kumimoji="1" lang="zh-CN" altLang="en-US" dirty="0"/>
              <a:t>软件描述</a:t>
            </a:r>
          </a:p>
        </p:txBody>
      </p:sp>
    </p:spTree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05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进度安排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05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进度安排</a:t>
            </a:r>
          </a:p>
        </p:txBody>
      </p:sp>
      <p:sp>
        <p:nvSpPr>
          <p:cNvPr id="11" name="文本框 8"/>
          <p:cNvSpPr txBox="1"/>
          <p:nvPr/>
        </p:nvSpPr>
        <p:spPr>
          <a:xfrm>
            <a:off x="776702" y="2088471"/>
            <a:ext cx="2523192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查阅相关文献和技术文档，明确需求与技术要求（需求分析和可行性分析）</a:t>
            </a:r>
          </a:p>
        </p:txBody>
      </p:sp>
      <p:sp>
        <p:nvSpPr>
          <p:cNvPr id="16" name="矩形 15"/>
          <p:cNvSpPr/>
          <p:nvPr/>
        </p:nvSpPr>
        <p:spPr>
          <a:xfrm>
            <a:off x="776702" y="1398910"/>
            <a:ext cx="2523192" cy="44832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2000" b="1" kern="0" dirty="0">
                <a:solidFill>
                  <a:schemeClr val="bg1"/>
                </a:solidFill>
              </a:rPr>
              <a:t>2018.10-2018.12</a:t>
            </a:r>
          </a:p>
        </p:txBody>
      </p:sp>
      <p:sp>
        <p:nvSpPr>
          <p:cNvPr id="17" name="文本框 8">
            <a:extLst>
              <a:ext uri="{FF2B5EF4-FFF2-40B4-BE49-F238E27FC236}">
                <a16:creationId xmlns:a16="http://schemas.microsoft.com/office/drawing/2014/main" id="{C20F272A-DA78-4181-AEC8-6DC74AA559EB}"/>
              </a:ext>
            </a:extLst>
          </p:cNvPr>
          <p:cNvSpPr txBox="1"/>
          <p:nvPr/>
        </p:nvSpPr>
        <p:spPr>
          <a:xfrm>
            <a:off x="3572808" y="2088471"/>
            <a:ext cx="252319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撰写开题报告，并准备开题报告答辩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0617A9EF-3B06-4345-A82A-CA619C774CAF}"/>
              </a:ext>
            </a:extLst>
          </p:cNvPr>
          <p:cNvSpPr/>
          <p:nvPr/>
        </p:nvSpPr>
        <p:spPr>
          <a:xfrm>
            <a:off x="3572808" y="1398910"/>
            <a:ext cx="2523192" cy="44832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2000" b="1" kern="0" dirty="0">
                <a:solidFill>
                  <a:schemeClr val="bg1"/>
                </a:solidFill>
              </a:rPr>
              <a:t>2019.03-2019.04</a:t>
            </a:r>
          </a:p>
        </p:txBody>
      </p:sp>
      <p:sp>
        <p:nvSpPr>
          <p:cNvPr id="19" name="文本框 8">
            <a:extLst>
              <a:ext uri="{FF2B5EF4-FFF2-40B4-BE49-F238E27FC236}">
                <a16:creationId xmlns:a16="http://schemas.microsoft.com/office/drawing/2014/main" id="{4ECF816B-695C-4691-A8A9-AE6EC4A8728F}"/>
              </a:ext>
            </a:extLst>
          </p:cNvPr>
          <p:cNvSpPr txBox="1"/>
          <p:nvPr/>
        </p:nvSpPr>
        <p:spPr>
          <a:xfrm>
            <a:off x="6368914" y="2088471"/>
            <a:ext cx="252319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进行系统分析设计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7EA28E9D-3CE9-4647-8574-DDB211016CD0}"/>
              </a:ext>
            </a:extLst>
          </p:cNvPr>
          <p:cNvSpPr/>
          <p:nvPr/>
        </p:nvSpPr>
        <p:spPr>
          <a:xfrm>
            <a:off x="6368914" y="1398910"/>
            <a:ext cx="2523192" cy="44832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2000" b="1" kern="0" dirty="0">
                <a:solidFill>
                  <a:schemeClr val="bg1"/>
                </a:solidFill>
              </a:rPr>
              <a:t>2019.04-2019.05</a:t>
            </a:r>
          </a:p>
        </p:txBody>
      </p:sp>
      <p:sp>
        <p:nvSpPr>
          <p:cNvPr id="30" name="文本框 8">
            <a:extLst>
              <a:ext uri="{FF2B5EF4-FFF2-40B4-BE49-F238E27FC236}">
                <a16:creationId xmlns:a16="http://schemas.microsoft.com/office/drawing/2014/main" id="{77E6248A-6DE2-4438-8230-27248FDE50E1}"/>
              </a:ext>
            </a:extLst>
          </p:cNvPr>
          <p:cNvSpPr txBox="1"/>
          <p:nvPr/>
        </p:nvSpPr>
        <p:spPr>
          <a:xfrm>
            <a:off x="9165020" y="2088471"/>
            <a:ext cx="252319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进行详细设计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28A7299D-506D-451A-84C7-6048E71B561E}"/>
              </a:ext>
            </a:extLst>
          </p:cNvPr>
          <p:cNvSpPr/>
          <p:nvPr/>
        </p:nvSpPr>
        <p:spPr>
          <a:xfrm>
            <a:off x="9165020" y="1398910"/>
            <a:ext cx="2523192" cy="44832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2000" b="1" kern="0" dirty="0">
                <a:solidFill>
                  <a:schemeClr val="bg1"/>
                </a:solidFill>
              </a:rPr>
              <a:t>2019.05-2019.06</a:t>
            </a:r>
          </a:p>
        </p:txBody>
      </p:sp>
      <p:sp>
        <p:nvSpPr>
          <p:cNvPr id="34" name="文本框 8">
            <a:extLst>
              <a:ext uri="{FF2B5EF4-FFF2-40B4-BE49-F238E27FC236}">
                <a16:creationId xmlns:a16="http://schemas.microsoft.com/office/drawing/2014/main" id="{63D0F218-E755-42CD-A580-7B18F3B2672A}"/>
              </a:ext>
            </a:extLst>
          </p:cNvPr>
          <p:cNvSpPr txBox="1"/>
          <p:nvPr/>
        </p:nvSpPr>
        <p:spPr>
          <a:xfrm>
            <a:off x="776702" y="4329679"/>
            <a:ext cx="252319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编码阶段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B16D92DB-9814-47D8-A873-3758BFBA6F02}"/>
              </a:ext>
            </a:extLst>
          </p:cNvPr>
          <p:cNvSpPr/>
          <p:nvPr/>
        </p:nvSpPr>
        <p:spPr>
          <a:xfrm>
            <a:off x="776702" y="3640118"/>
            <a:ext cx="2523192" cy="44832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2000" b="1" kern="0" dirty="0">
                <a:solidFill>
                  <a:schemeClr val="bg1"/>
                </a:solidFill>
              </a:rPr>
              <a:t>2019.06-2019.08</a:t>
            </a:r>
          </a:p>
        </p:txBody>
      </p:sp>
      <p:sp>
        <p:nvSpPr>
          <p:cNvPr id="36" name="文本框 8">
            <a:extLst>
              <a:ext uri="{FF2B5EF4-FFF2-40B4-BE49-F238E27FC236}">
                <a16:creationId xmlns:a16="http://schemas.microsoft.com/office/drawing/2014/main" id="{C63FF19D-39B3-499C-805A-93160A146677}"/>
              </a:ext>
            </a:extLst>
          </p:cNvPr>
          <p:cNvSpPr txBox="1"/>
          <p:nvPr/>
        </p:nvSpPr>
        <p:spPr>
          <a:xfrm>
            <a:off x="3572808" y="4329679"/>
            <a:ext cx="252319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测试阶段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C4BBF1B8-6201-461B-9C59-64960C3723D5}"/>
              </a:ext>
            </a:extLst>
          </p:cNvPr>
          <p:cNvSpPr/>
          <p:nvPr/>
        </p:nvSpPr>
        <p:spPr>
          <a:xfrm>
            <a:off x="3572808" y="3640118"/>
            <a:ext cx="2523192" cy="44832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2000" b="1" kern="0" dirty="0">
                <a:solidFill>
                  <a:schemeClr val="bg1"/>
                </a:solidFill>
              </a:rPr>
              <a:t>2019.08-2019.09</a:t>
            </a:r>
          </a:p>
        </p:txBody>
      </p:sp>
      <p:sp>
        <p:nvSpPr>
          <p:cNvPr id="38" name="文本框 8">
            <a:extLst>
              <a:ext uri="{FF2B5EF4-FFF2-40B4-BE49-F238E27FC236}">
                <a16:creationId xmlns:a16="http://schemas.microsoft.com/office/drawing/2014/main" id="{E5F9404E-7EDF-47D8-9908-AD9165C4C42A}"/>
              </a:ext>
            </a:extLst>
          </p:cNvPr>
          <p:cNvSpPr txBox="1"/>
          <p:nvPr/>
        </p:nvSpPr>
        <p:spPr>
          <a:xfrm>
            <a:off x="6368914" y="4329679"/>
            <a:ext cx="252319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验收阶段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AF1D5010-A9B6-4189-9D0E-B0303E4F5BF1}"/>
              </a:ext>
            </a:extLst>
          </p:cNvPr>
          <p:cNvSpPr/>
          <p:nvPr/>
        </p:nvSpPr>
        <p:spPr>
          <a:xfrm>
            <a:off x="6368914" y="3640118"/>
            <a:ext cx="2523192" cy="44832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2000" b="1" kern="0" dirty="0">
                <a:solidFill>
                  <a:schemeClr val="bg1"/>
                </a:solidFill>
              </a:rPr>
              <a:t>2019.09-2019.10</a:t>
            </a:r>
          </a:p>
        </p:txBody>
      </p:sp>
      <p:sp>
        <p:nvSpPr>
          <p:cNvPr id="40" name="文本框 8">
            <a:extLst>
              <a:ext uri="{FF2B5EF4-FFF2-40B4-BE49-F238E27FC236}">
                <a16:creationId xmlns:a16="http://schemas.microsoft.com/office/drawing/2014/main" id="{DF2B56FC-54CC-4065-87A6-00D234BBFA35}"/>
              </a:ext>
            </a:extLst>
          </p:cNvPr>
          <p:cNvSpPr txBox="1"/>
          <p:nvPr/>
        </p:nvSpPr>
        <p:spPr>
          <a:xfrm>
            <a:off x="9165020" y="4329679"/>
            <a:ext cx="252319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撰写毕业论文并准备毕业论文答辩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7E3680E3-DF6D-41D6-9BE5-DC74D4B19ED6}"/>
              </a:ext>
            </a:extLst>
          </p:cNvPr>
          <p:cNvSpPr/>
          <p:nvPr/>
        </p:nvSpPr>
        <p:spPr>
          <a:xfrm>
            <a:off x="9165020" y="3640118"/>
            <a:ext cx="2523192" cy="44832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sz="2000" b="1" kern="0" dirty="0">
                <a:solidFill>
                  <a:schemeClr val="bg1"/>
                </a:solidFill>
              </a:rPr>
              <a:t>2019.11 -2020.04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06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参考文献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06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参考文献</a:t>
            </a:r>
          </a:p>
        </p:txBody>
      </p:sp>
      <p:sp>
        <p:nvSpPr>
          <p:cNvPr id="8" name="矩形 7"/>
          <p:cNvSpPr/>
          <p:nvPr/>
        </p:nvSpPr>
        <p:spPr>
          <a:xfrm>
            <a:off x="1044708" y="1082203"/>
            <a:ext cx="10102583" cy="4826321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350" dirty="0">
                <a:latin typeface="微软雅黑"/>
              </a:rPr>
              <a:t>[1] </a:t>
            </a:r>
            <a:r>
              <a:rPr lang="zh-CN" altLang="en-US" sz="1350" dirty="0">
                <a:latin typeface="微软雅黑"/>
              </a:rPr>
              <a:t>王波．</a:t>
            </a:r>
            <a:r>
              <a:rPr lang="en-US" altLang="zh-CN" sz="1350" dirty="0">
                <a:latin typeface="微软雅黑"/>
              </a:rPr>
              <a:t>Linux</a:t>
            </a:r>
            <a:r>
              <a:rPr lang="zh-CN" altLang="en-US" sz="1350" dirty="0">
                <a:latin typeface="微软雅黑"/>
              </a:rPr>
              <a:t>网络技术</a:t>
            </a:r>
            <a:r>
              <a:rPr lang="en-US" altLang="zh-CN" sz="1350" dirty="0">
                <a:latin typeface="微软雅黑"/>
              </a:rPr>
              <a:t>[M]</a:t>
            </a:r>
            <a:r>
              <a:rPr lang="zh-CN" altLang="en-US" sz="1350" dirty="0">
                <a:latin typeface="微软雅黑"/>
              </a:rPr>
              <a:t>．北京：机械工业出版社。</a:t>
            </a:r>
            <a:r>
              <a:rPr lang="en-US" altLang="zh-CN" sz="1350" dirty="0">
                <a:latin typeface="微软雅黑"/>
              </a:rPr>
              <a:t>2007</a:t>
            </a:r>
          </a:p>
          <a:p>
            <a:pPr>
              <a:lnSpc>
                <a:spcPct val="130000"/>
              </a:lnSpc>
            </a:pPr>
            <a:endParaRPr lang="en-US" altLang="zh-CN" sz="1350" dirty="0"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350" dirty="0">
                <a:latin typeface="微软雅黑"/>
              </a:rPr>
              <a:t>[2] </a:t>
            </a:r>
            <a:r>
              <a:rPr lang="zh-CN" altLang="en-US" sz="1350" dirty="0">
                <a:latin typeface="微软雅黑"/>
              </a:rPr>
              <a:t>胡冠宇，胡静，陈满林</a:t>
            </a:r>
            <a:r>
              <a:rPr lang="en-US" altLang="zh-CN" sz="1350" dirty="0">
                <a:latin typeface="微软雅黑"/>
              </a:rPr>
              <a:t>. Linux</a:t>
            </a:r>
            <a:r>
              <a:rPr lang="zh-CN" altLang="en-US" sz="1350" dirty="0">
                <a:latin typeface="微软雅黑"/>
              </a:rPr>
              <a:t>管理系统平台的设计与实现</a:t>
            </a:r>
            <a:r>
              <a:rPr lang="en-US" altLang="zh-CN" sz="1350" dirty="0">
                <a:latin typeface="微软雅黑"/>
              </a:rPr>
              <a:t>[J]. </a:t>
            </a:r>
            <a:r>
              <a:rPr lang="zh-CN" altLang="en-US" sz="1350" dirty="0">
                <a:latin typeface="微软雅黑"/>
              </a:rPr>
              <a:t>哈尔滨理工大学学报</a:t>
            </a:r>
            <a:r>
              <a:rPr lang="en-US" altLang="zh-CN" sz="1350" dirty="0">
                <a:latin typeface="微软雅黑"/>
              </a:rPr>
              <a:t>, 2010, 15(6):54-58.</a:t>
            </a:r>
          </a:p>
          <a:p>
            <a:pPr>
              <a:lnSpc>
                <a:spcPct val="130000"/>
              </a:lnSpc>
            </a:pPr>
            <a:endParaRPr lang="en-US" altLang="zh-CN" sz="1350" dirty="0"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350" dirty="0">
                <a:latin typeface="微软雅黑"/>
              </a:rPr>
              <a:t>[3] </a:t>
            </a:r>
            <a:r>
              <a:rPr lang="zh-CN" altLang="en-US" sz="1350" dirty="0">
                <a:latin typeface="微软雅黑"/>
              </a:rPr>
              <a:t>张国防</a:t>
            </a:r>
            <a:r>
              <a:rPr lang="en-US" altLang="zh-CN" sz="1350" dirty="0">
                <a:latin typeface="微软雅黑"/>
              </a:rPr>
              <a:t>. </a:t>
            </a:r>
            <a:r>
              <a:rPr lang="zh-CN" altLang="en-US" sz="1350" dirty="0">
                <a:latin typeface="微软雅黑"/>
              </a:rPr>
              <a:t>基于</a:t>
            </a:r>
            <a:r>
              <a:rPr lang="en-US" altLang="zh-CN" sz="1350" dirty="0">
                <a:latin typeface="微软雅黑"/>
              </a:rPr>
              <a:t>SSH</a:t>
            </a:r>
            <a:r>
              <a:rPr lang="zh-CN" altLang="en-US" sz="1350" dirty="0">
                <a:latin typeface="微软雅黑"/>
              </a:rPr>
              <a:t>协议的</a:t>
            </a:r>
            <a:r>
              <a:rPr lang="en-US" altLang="zh-CN" sz="1350" dirty="0">
                <a:latin typeface="微软雅黑"/>
              </a:rPr>
              <a:t>Linux</a:t>
            </a:r>
            <a:r>
              <a:rPr lang="zh-CN" altLang="en-US" sz="1350" dirty="0">
                <a:latin typeface="微软雅黑"/>
              </a:rPr>
              <a:t>远程管理</a:t>
            </a:r>
            <a:r>
              <a:rPr lang="en-US" altLang="zh-CN" sz="1350" dirty="0">
                <a:latin typeface="微软雅黑"/>
              </a:rPr>
              <a:t>[J]. </a:t>
            </a:r>
            <a:r>
              <a:rPr lang="zh-CN" altLang="en-US" sz="1350" dirty="0">
                <a:latin typeface="微软雅黑"/>
              </a:rPr>
              <a:t>计算机安全</a:t>
            </a:r>
            <a:r>
              <a:rPr lang="en-US" altLang="zh-CN" sz="1350" dirty="0">
                <a:latin typeface="微软雅黑"/>
              </a:rPr>
              <a:t>, 2014(12):37-39.</a:t>
            </a:r>
          </a:p>
          <a:p>
            <a:pPr>
              <a:lnSpc>
                <a:spcPct val="130000"/>
              </a:lnSpc>
            </a:pPr>
            <a:endParaRPr lang="en-US" altLang="zh-CN" sz="1350" dirty="0"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350" dirty="0">
                <a:latin typeface="微软雅黑"/>
              </a:rPr>
              <a:t>[4] </a:t>
            </a:r>
            <a:r>
              <a:rPr lang="zh-CN" altLang="en-US" sz="1350" dirty="0">
                <a:latin typeface="微软雅黑"/>
              </a:rPr>
              <a:t>曹文彬</a:t>
            </a:r>
            <a:r>
              <a:rPr lang="en-US" altLang="zh-CN" sz="1350" dirty="0">
                <a:latin typeface="微软雅黑"/>
              </a:rPr>
              <a:t>, </a:t>
            </a:r>
            <a:r>
              <a:rPr lang="zh-CN" altLang="en-US" sz="1350" dirty="0">
                <a:latin typeface="微软雅黑"/>
              </a:rPr>
              <a:t>谭新明</a:t>
            </a:r>
            <a:r>
              <a:rPr lang="en-US" altLang="zh-CN" sz="1350" dirty="0">
                <a:latin typeface="微软雅黑"/>
              </a:rPr>
              <a:t>, </a:t>
            </a:r>
            <a:r>
              <a:rPr lang="zh-CN" altLang="en-US" sz="1350" dirty="0">
                <a:latin typeface="微软雅黑"/>
              </a:rPr>
              <a:t>刘备</a:t>
            </a:r>
            <a:r>
              <a:rPr lang="en-US" altLang="zh-CN" sz="1350" dirty="0">
                <a:latin typeface="微软雅黑"/>
              </a:rPr>
              <a:t>, et al. </a:t>
            </a:r>
            <a:r>
              <a:rPr lang="zh-CN" altLang="en-US" sz="1350" dirty="0">
                <a:latin typeface="微软雅黑"/>
              </a:rPr>
              <a:t>基于事件驱动的高性能</a:t>
            </a:r>
            <a:r>
              <a:rPr lang="en-US" altLang="zh-CN" sz="1350" dirty="0">
                <a:latin typeface="微软雅黑"/>
              </a:rPr>
              <a:t>WebSocket</a:t>
            </a:r>
            <a:r>
              <a:rPr lang="zh-CN" altLang="en-US" sz="1350" dirty="0">
                <a:latin typeface="微软雅黑"/>
              </a:rPr>
              <a:t>服务器的设计与实现</a:t>
            </a:r>
            <a:r>
              <a:rPr lang="en-US" altLang="zh-CN" sz="1350" dirty="0">
                <a:latin typeface="微软雅黑"/>
              </a:rPr>
              <a:t>[J]. </a:t>
            </a:r>
            <a:r>
              <a:rPr lang="zh-CN" altLang="en-US" sz="1350" dirty="0">
                <a:latin typeface="微软雅黑"/>
              </a:rPr>
              <a:t>计算机应用与软件</a:t>
            </a:r>
            <a:r>
              <a:rPr lang="en-US" altLang="zh-CN" sz="1350" dirty="0">
                <a:latin typeface="微软雅黑"/>
              </a:rPr>
              <a:t>, 2018, 35(1).</a:t>
            </a:r>
          </a:p>
          <a:p>
            <a:pPr>
              <a:lnSpc>
                <a:spcPct val="130000"/>
              </a:lnSpc>
            </a:pPr>
            <a:endParaRPr lang="en-US" altLang="zh-CN" sz="1350" dirty="0"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350" dirty="0">
                <a:latin typeface="微软雅黑"/>
              </a:rPr>
              <a:t>[5] I. </a:t>
            </a:r>
            <a:r>
              <a:rPr lang="en-US" altLang="zh-CN" sz="1350" dirty="0" err="1">
                <a:latin typeface="微软雅黑"/>
              </a:rPr>
              <a:t>Fette</a:t>
            </a:r>
            <a:r>
              <a:rPr lang="en-US" altLang="zh-CN" sz="1350" dirty="0">
                <a:latin typeface="微软雅黑"/>
              </a:rPr>
              <a:t>, A. Melnikov. The WebSocket Protocol, December 2011. [EB/OL]. (2001-12-19) [2002-4-15].</a:t>
            </a:r>
          </a:p>
          <a:p>
            <a:pPr>
              <a:lnSpc>
                <a:spcPct val="130000"/>
              </a:lnSpc>
            </a:pPr>
            <a:endParaRPr lang="en-US" altLang="zh-CN" sz="1350" dirty="0"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350" dirty="0">
                <a:latin typeface="微软雅黑"/>
              </a:rPr>
              <a:t>[6] </a:t>
            </a:r>
            <a:r>
              <a:rPr lang="zh-CN" altLang="en-US" sz="1350" dirty="0">
                <a:latin typeface="微软雅黑"/>
              </a:rPr>
              <a:t>陈希球</a:t>
            </a:r>
            <a:r>
              <a:rPr lang="en-US" altLang="zh-CN" sz="1350" dirty="0">
                <a:latin typeface="微软雅黑"/>
              </a:rPr>
              <a:t>. </a:t>
            </a:r>
            <a:r>
              <a:rPr lang="zh-CN" altLang="en-US" sz="1350" dirty="0">
                <a:latin typeface="微软雅黑"/>
              </a:rPr>
              <a:t>基于</a:t>
            </a:r>
            <a:r>
              <a:rPr lang="en-US" altLang="zh-CN" sz="1350" dirty="0" err="1">
                <a:latin typeface="微软雅黑"/>
              </a:rPr>
              <a:t>Socket.IO</a:t>
            </a:r>
            <a:r>
              <a:rPr lang="zh-CN" altLang="en-US" sz="1350" dirty="0">
                <a:latin typeface="微软雅黑"/>
              </a:rPr>
              <a:t>框架的服务器与浏览器双向实时通信的实现</a:t>
            </a:r>
            <a:r>
              <a:rPr lang="en-US" altLang="zh-CN" sz="1350" dirty="0">
                <a:latin typeface="微软雅黑"/>
              </a:rPr>
              <a:t>[J]. </a:t>
            </a:r>
            <a:r>
              <a:rPr lang="zh-CN" altLang="en-US" sz="1350" dirty="0">
                <a:latin typeface="微软雅黑"/>
              </a:rPr>
              <a:t>长江工程职业技术学院学报</a:t>
            </a:r>
            <a:r>
              <a:rPr lang="en-US" altLang="zh-CN" sz="1350" dirty="0">
                <a:latin typeface="微软雅黑"/>
              </a:rPr>
              <a:t>, 2016, 33(1):31-32.</a:t>
            </a:r>
          </a:p>
          <a:p>
            <a:pPr>
              <a:lnSpc>
                <a:spcPct val="130000"/>
              </a:lnSpc>
            </a:pPr>
            <a:r>
              <a:rPr lang="en-US" altLang="zh-CN" sz="1350" dirty="0">
                <a:latin typeface="微软雅黑"/>
              </a:rPr>
              <a:t>[7] </a:t>
            </a:r>
            <a:r>
              <a:rPr lang="zh-CN" altLang="en-US" sz="1350" dirty="0">
                <a:latin typeface="微软雅黑"/>
              </a:rPr>
              <a:t>陈丽枫</a:t>
            </a:r>
            <a:r>
              <a:rPr lang="en-US" altLang="zh-CN" sz="1350" dirty="0">
                <a:latin typeface="微软雅黑"/>
              </a:rPr>
              <a:t>, </a:t>
            </a:r>
            <a:r>
              <a:rPr lang="zh-CN" altLang="en-US" sz="1350" dirty="0">
                <a:latin typeface="微软雅黑"/>
              </a:rPr>
              <a:t>陈丽枫</a:t>
            </a:r>
            <a:r>
              <a:rPr lang="en-US" altLang="zh-CN" sz="1350" dirty="0">
                <a:latin typeface="微软雅黑"/>
              </a:rPr>
              <a:t>, </a:t>
            </a:r>
            <a:r>
              <a:rPr lang="zh-CN" altLang="en-US" sz="1350" dirty="0">
                <a:latin typeface="微软雅黑"/>
              </a:rPr>
              <a:t>郑力新</a:t>
            </a:r>
            <a:r>
              <a:rPr lang="en-US" altLang="zh-CN" sz="1350" dirty="0">
                <a:latin typeface="微软雅黑"/>
              </a:rPr>
              <a:t>, et al. </a:t>
            </a:r>
            <a:r>
              <a:rPr lang="zh-CN" altLang="en-US" sz="1350" dirty="0">
                <a:latin typeface="微软雅黑"/>
              </a:rPr>
              <a:t>基于</a:t>
            </a:r>
            <a:r>
              <a:rPr lang="en-US" altLang="zh-CN" sz="1350" dirty="0">
                <a:latin typeface="微软雅黑"/>
              </a:rPr>
              <a:t>HTML5 WebSocket</a:t>
            </a:r>
            <a:r>
              <a:rPr lang="zh-CN" altLang="en-US" sz="1350" dirty="0">
                <a:latin typeface="微软雅黑"/>
              </a:rPr>
              <a:t>的</a:t>
            </a:r>
            <a:r>
              <a:rPr lang="en-US" altLang="zh-CN" sz="1350" dirty="0">
                <a:latin typeface="微软雅黑"/>
              </a:rPr>
              <a:t>Web</a:t>
            </a:r>
            <a:r>
              <a:rPr lang="zh-CN" altLang="en-US" sz="1350" dirty="0">
                <a:latin typeface="微软雅黑"/>
              </a:rPr>
              <a:t>实时通信机制的研究与实现</a:t>
            </a:r>
            <a:r>
              <a:rPr lang="en-US" altLang="zh-CN" sz="1350" dirty="0">
                <a:latin typeface="微软雅黑"/>
              </a:rPr>
              <a:t>?[J]. </a:t>
            </a:r>
            <a:r>
              <a:rPr lang="zh-CN" altLang="en-US" sz="1350" dirty="0">
                <a:latin typeface="微软雅黑"/>
              </a:rPr>
              <a:t>微型机与应用</a:t>
            </a:r>
            <a:r>
              <a:rPr lang="en-US" altLang="zh-CN" sz="1350" dirty="0">
                <a:latin typeface="微软雅黑"/>
              </a:rPr>
              <a:t>, 2016, 35(10):88-91.</a:t>
            </a:r>
          </a:p>
          <a:p>
            <a:pPr>
              <a:lnSpc>
                <a:spcPct val="130000"/>
              </a:lnSpc>
            </a:pPr>
            <a:endParaRPr lang="en-US" altLang="zh-CN" sz="1350" dirty="0"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350" dirty="0">
                <a:latin typeface="微软雅黑"/>
              </a:rPr>
              <a:t>[8] </a:t>
            </a:r>
            <a:r>
              <a:rPr lang="en-US" altLang="zh-CN" sz="1350" dirty="0" err="1">
                <a:latin typeface="微软雅黑"/>
              </a:rPr>
              <a:t>Surhone</a:t>
            </a:r>
            <a:r>
              <a:rPr lang="en-US" altLang="zh-CN" sz="1350" dirty="0">
                <a:latin typeface="微软雅黑"/>
              </a:rPr>
              <a:t> L M , </a:t>
            </a:r>
            <a:r>
              <a:rPr lang="en-US" altLang="zh-CN" sz="1350" dirty="0" err="1">
                <a:latin typeface="微软雅黑"/>
              </a:rPr>
              <a:t>Tennoe</a:t>
            </a:r>
            <a:r>
              <a:rPr lang="en-US" altLang="zh-CN" sz="1350" dirty="0">
                <a:latin typeface="微软雅黑"/>
              </a:rPr>
              <a:t> M T , </a:t>
            </a:r>
            <a:r>
              <a:rPr lang="en-US" altLang="zh-CN" sz="1350" dirty="0" err="1">
                <a:latin typeface="微软雅黑"/>
              </a:rPr>
              <a:t>Henssonow</a:t>
            </a:r>
            <a:r>
              <a:rPr lang="en-US" altLang="zh-CN" sz="1350" dirty="0">
                <a:latin typeface="微软雅黑"/>
              </a:rPr>
              <a:t> S F . Node.js[J]. Education Week, 2010.</a:t>
            </a:r>
          </a:p>
          <a:p>
            <a:pPr>
              <a:lnSpc>
                <a:spcPct val="130000"/>
              </a:lnSpc>
            </a:pPr>
            <a:endParaRPr lang="en-US" altLang="zh-CN" sz="1350" dirty="0"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350" dirty="0">
                <a:latin typeface="微软雅黑"/>
              </a:rPr>
              <a:t>[9] </a:t>
            </a:r>
            <a:r>
              <a:rPr lang="zh-CN" altLang="en-US" sz="1350" dirty="0">
                <a:latin typeface="微软雅黑"/>
              </a:rPr>
              <a:t>张倩莉</a:t>
            </a:r>
            <a:r>
              <a:rPr lang="en-US" altLang="zh-CN" sz="1350" dirty="0">
                <a:latin typeface="微软雅黑"/>
              </a:rPr>
              <a:t>, </a:t>
            </a:r>
            <a:r>
              <a:rPr lang="zh-CN" altLang="en-US" sz="1350" dirty="0">
                <a:latin typeface="微软雅黑"/>
              </a:rPr>
              <a:t>乔治锡</a:t>
            </a:r>
            <a:r>
              <a:rPr lang="en-US" altLang="zh-CN" sz="1350" dirty="0">
                <a:latin typeface="微软雅黑"/>
              </a:rPr>
              <a:t>. </a:t>
            </a:r>
            <a:r>
              <a:rPr lang="zh-CN" altLang="en-US" sz="1350" dirty="0">
                <a:latin typeface="微软雅黑"/>
              </a:rPr>
              <a:t>基于</a:t>
            </a:r>
            <a:r>
              <a:rPr lang="en-US" altLang="zh-CN" sz="1350" dirty="0">
                <a:latin typeface="微软雅黑"/>
              </a:rPr>
              <a:t>SSH</a:t>
            </a:r>
            <a:r>
              <a:rPr lang="zh-CN" altLang="en-US" sz="1350" dirty="0">
                <a:latin typeface="微软雅黑"/>
              </a:rPr>
              <a:t>的</a:t>
            </a:r>
            <a:r>
              <a:rPr lang="en-US" altLang="zh-CN" sz="1350" dirty="0">
                <a:latin typeface="微软雅黑"/>
              </a:rPr>
              <a:t>Linux</a:t>
            </a:r>
            <a:r>
              <a:rPr lang="zh-CN" altLang="en-US" sz="1350" dirty="0">
                <a:latin typeface="微软雅黑"/>
              </a:rPr>
              <a:t>系统远程登录研究</a:t>
            </a:r>
            <a:r>
              <a:rPr lang="en-US" altLang="zh-CN" sz="1350" dirty="0">
                <a:latin typeface="微软雅黑"/>
              </a:rPr>
              <a:t>[J]. </a:t>
            </a:r>
            <a:r>
              <a:rPr lang="zh-CN" altLang="en-US" sz="1350" dirty="0">
                <a:latin typeface="微软雅黑"/>
              </a:rPr>
              <a:t>计算机时代</a:t>
            </a:r>
            <a:r>
              <a:rPr lang="en-US" altLang="zh-CN" sz="1350" dirty="0">
                <a:latin typeface="微软雅黑"/>
              </a:rPr>
              <a:t>, 2016(8):23-24.</a:t>
            </a:r>
          </a:p>
          <a:p>
            <a:pPr>
              <a:lnSpc>
                <a:spcPct val="130000"/>
              </a:lnSpc>
            </a:pPr>
            <a:endParaRPr lang="en-US" altLang="zh-CN" sz="1350" dirty="0"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350" dirty="0">
                <a:latin typeface="微软雅黑"/>
              </a:rPr>
              <a:t>[10] </a:t>
            </a:r>
            <a:r>
              <a:rPr lang="zh-CN" altLang="en-US" sz="1350" dirty="0">
                <a:latin typeface="微软雅黑"/>
              </a:rPr>
              <a:t>徐頔</a:t>
            </a:r>
            <a:r>
              <a:rPr lang="en-US" altLang="zh-CN" sz="1350" dirty="0">
                <a:latin typeface="微软雅黑"/>
              </a:rPr>
              <a:t>, </a:t>
            </a:r>
            <a:r>
              <a:rPr lang="zh-CN" altLang="en-US" sz="1350" dirty="0">
                <a:latin typeface="微软雅黑"/>
              </a:rPr>
              <a:t>朱广华</a:t>
            </a:r>
            <a:r>
              <a:rPr lang="en-US" altLang="zh-CN" sz="1350" dirty="0">
                <a:latin typeface="微软雅黑"/>
              </a:rPr>
              <a:t>, </a:t>
            </a:r>
            <a:r>
              <a:rPr lang="zh-CN" altLang="en-US" sz="1350" dirty="0">
                <a:latin typeface="微软雅黑"/>
              </a:rPr>
              <a:t>贾瑶</a:t>
            </a:r>
            <a:r>
              <a:rPr lang="en-US" altLang="zh-CN" sz="1350" dirty="0">
                <a:latin typeface="微软雅黑"/>
              </a:rPr>
              <a:t>. </a:t>
            </a:r>
            <a:r>
              <a:rPr lang="zh-CN" altLang="en-US" sz="1350" dirty="0">
                <a:latin typeface="微软雅黑"/>
              </a:rPr>
              <a:t>基于</a:t>
            </a:r>
            <a:r>
              <a:rPr lang="en-US" altLang="zh-CN" sz="1350" dirty="0" err="1">
                <a:latin typeface="微软雅黑"/>
              </a:rPr>
              <a:t>VueJs</a:t>
            </a:r>
            <a:r>
              <a:rPr lang="zh-CN" altLang="en-US" sz="1350" dirty="0">
                <a:latin typeface="微软雅黑"/>
              </a:rPr>
              <a:t>的</a:t>
            </a:r>
            <a:r>
              <a:rPr lang="en-US" altLang="zh-CN" sz="1350" dirty="0">
                <a:latin typeface="微软雅黑"/>
              </a:rPr>
              <a:t>WEB</a:t>
            </a:r>
            <a:r>
              <a:rPr lang="zh-CN" altLang="en-US" sz="1350" dirty="0">
                <a:latin typeface="微软雅黑"/>
              </a:rPr>
              <a:t>前端开发研究</a:t>
            </a:r>
            <a:r>
              <a:rPr lang="en-US" altLang="zh-CN" sz="1350" dirty="0">
                <a:latin typeface="微软雅黑"/>
              </a:rPr>
              <a:t>[J]. </a:t>
            </a:r>
            <a:r>
              <a:rPr lang="zh-CN" altLang="en-US" sz="1350" dirty="0">
                <a:latin typeface="微软雅黑"/>
              </a:rPr>
              <a:t>科技风</a:t>
            </a:r>
            <a:r>
              <a:rPr lang="en-US" altLang="zh-CN" sz="1350" dirty="0">
                <a:latin typeface="微软雅黑"/>
              </a:rPr>
              <a:t>, 2017(14):69-69.</a:t>
            </a:r>
          </a:p>
          <a:p>
            <a:pPr>
              <a:lnSpc>
                <a:spcPct val="130000"/>
              </a:lnSpc>
            </a:pPr>
            <a:endParaRPr lang="en-US" altLang="zh-CN" sz="1350" dirty="0"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350" dirty="0">
                <a:latin typeface="微软雅黑"/>
              </a:rPr>
              <a:t>[11] </a:t>
            </a:r>
            <a:r>
              <a:rPr lang="zh-CN" altLang="en-US" sz="1350" dirty="0">
                <a:latin typeface="微软雅黑"/>
              </a:rPr>
              <a:t>麦冬</a:t>
            </a:r>
            <a:r>
              <a:rPr lang="en-US" altLang="zh-CN" sz="1350" dirty="0">
                <a:latin typeface="微软雅黑"/>
              </a:rPr>
              <a:t>, </a:t>
            </a:r>
            <a:r>
              <a:rPr lang="zh-CN" altLang="en-US" sz="1350" dirty="0">
                <a:latin typeface="微软雅黑"/>
              </a:rPr>
              <a:t>陈涛</a:t>
            </a:r>
            <a:r>
              <a:rPr lang="en-US" altLang="zh-CN" sz="1350" dirty="0">
                <a:latin typeface="微软雅黑"/>
              </a:rPr>
              <a:t>, </a:t>
            </a:r>
            <a:r>
              <a:rPr lang="zh-CN" altLang="en-US" sz="1350" dirty="0">
                <a:latin typeface="微软雅黑"/>
              </a:rPr>
              <a:t>梁宗湾</a:t>
            </a:r>
            <a:r>
              <a:rPr lang="en-US" altLang="zh-CN" sz="1350" dirty="0">
                <a:latin typeface="微软雅黑"/>
              </a:rPr>
              <a:t>. </a:t>
            </a:r>
            <a:r>
              <a:rPr lang="zh-CN" altLang="en-US" sz="1350" dirty="0">
                <a:latin typeface="微软雅黑"/>
              </a:rPr>
              <a:t>轻量级响应式框架</a:t>
            </a:r>
            <a:r>
              <a:rPr lang="en-US" altLang="zh-CN" sz="1350" dirty="0" err="1">
                <a:latin typeface="微软雅黑"/>
              </a:rPr>
              <a:t>Vue.js</a:t>
            </a:r>
            <a:r>
              <a:rPr lang="zh-CN" altLang="en-US" sz="1350" dirty="0">
                <a:latin typeface="微软雅黑"/>
              </a:rPr>
              <a:t>应用分析</a:t>
            </a:r>
            <a:r>
              <a:rPr lang="en-US" altLang="zh-CN" sz="1350" dirty="0">
                <a:latin typeface="微软雅黑"/>
              </a:rPr>
              <a:t>[J]. </a:t>
            </a:r>
            <a:r>
              <a:rPr lang="zh-CN" altLang="en-US" sz="1350" dirty="0">
                <a:latin typeface="微软雅黑"/>
              </a:rPr>
              <a:t>信息与电脑</a:t>
            </a:r>
            <a:r>
              <a:rPr lang="en-US" altLang="zh-CN" sz="1350" dirty="0">
                <a:latin typeface="微软雅黑"/>
              </a:rPr>
              <a:t>(</a:t>
            </a:r>
            <a:r>
              <a:rPr lang="zh-CN" altLang="en-US" sz="1350" dirty="0">
                <a:latin typeface="微软雅黑"/>
              </a:rPr>
              <a:t>理论版</a:t>
            </a:r>
            <a:r>
              <a:rPr lang="en-US" altLang="zh-CN" sz="1350" dirty="0">
                <a:latin typeface="微软雅黑"/>
              </a:rPr>
              <a:t>), 2017(7):58-59.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Thank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</a:t>
            </a:r>
            <a:r>
              <a:rPr kumimoji="1" lang="zh-CN" altLang="en-US" dirty="0"/>
              <a:t>！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01094" y="2460978"/>
            <a:ext cx="8174555" cy="572638"/>
          </a:xfrm>
        </p:spPr>
        <p:txBody>
          <a:bodyPr/>
          <a:lstStyle/>
          <a:p>
            <a:r>
              <a:rPr kumimoji="1" lang="en-US" altLang="zh-CN" dirty="0"/>
              <a:t>《</a:t>
            </a:r>
            <a:r>
              <a:rPr kumimoji="1" lang="zh-CN" altLang="en-US" dirty="0"/>
              <a:t>基于</a:t>
            </a:r>
            <a:r>
              <a:rPr kumimoji="1" lang="en-US" altLang="zh-CN" dirty="0"/>
              <a:t>Electron</a:t>
            </a:r>
            <a:r>
              <a:rPr kumimoji="1" lang="zh-CN" altLang="en-US" dirty="0"/>
              <a:t>的</a:t>
            </a:r>
            <a:r>
              <a:rPr kumimoji="1" lang="en-US" altLang="zh-CN" dirty="0"/>
              <a:t>Linux</a:t>
            </a:r>
            <a:r>
              <a:rPr kumimoji="1" lang="zh-CN" altLang="en-US" dirty="0"/>
              <a:t>图形化控制台的研究与实现</a:t>
            </a:r>
            <a:r>
              <a:rPr kumimoji="1" lang="en-US" altLang="zh-CN" dirty="0"/>
              <a:t>》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2301095" y="3538762"/>
            <a:ext cx="7589808" cy="1380709"/>
          </a:xfrm>
        </p:spPr>
        <p:txBody>
          <a:bodyPr/>
          <a:lstStyle/>
          <a:p>
            <a:r>
              <a:rPr kumimoji="1" lang="en-US" altLang="zh-CN" dirty="0"/>
              <a:t>  </a:t>
            </a:r>
            <a:endParaRPr kumimoji="1" lang="zh-CN" altLang="en-US" dirty="0"/>
          </a:p>
          <a:p>
            <a:r>
              <a:rPr kumimoji="1" lang="zh-CN" altLang="en-US" dirty="0"/>
              <a:t>答辩人：张超</a:t>
            </a:r>
          </a:p>
          <a:p>
            <a:r>
              <a:rPr kumimoji="1" lang="zh-CN" altLang="en-US" dirty="0"/>
              <a:t>指导老师：潘勇浩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选题背景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选题背景</a:t>
            </a:r>
          </a:p>
        </p:txBody>
      </p:sp>
      <p:grpSp>
        <p:nvGrpSpPr>
          <p:cNvPr id="4" name="组合 22"/>
          <p:cNvGrpSpPr/>
          <p:nvPr/>
        </p:nvGrpSpPr>
        <p:grpSpPr>
          <a:xfrm>
            <a:off x="2385626" y="1672570"/>
            <a:ext cx="794889" cy="623974"/>
            <a:chOff x="3654425" y="5089525"/>
            <a:chExt cx="1860550" cy="1460500"/>
          </a:xfrm>
          <a:solidFill>
            <a:schemeClr val="tx1"/>
          </a:solidFill>
        </p:grpSpPr>
        <p:sp>
          <p:nvSpPr>
            <p:cNvPr id="5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" name="文本框 8"/>
          <p:cNvSpPr txBox="1"/>
          <p:nvPr/>
        </p:nvSpPr>
        <p:spPr>
          <a:xfrm>
            <a:off x="3877870" y="1658314"/>
            <a:ext cx="616224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重要性：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Linux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操作系统性能稳定且强悍，安全性高，占据了很大一部分服务器市场，所以学会使用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Linux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是一项重要且实用的技能。</a:t>
            </a:r>
          </a:p>
        </p:txBody>
      </p:sp>
      <p:grpSp>
        <p:nvGrpSpPr>
          <p:cNvPr id="15" name="组合 22"/>
          <p:cNvGrpSpPr/>
          <p:nvPr/>
        </p:nvGrpSpPr>
        <p:grpSpPr>
          <a:xfrm>
            <a:off x="2385626" y="2800330"/>
            <a:ext cx="794889" cy="623974"/>
            <a:chOff x="3654425" y="5089525"/>
            <a:chExt cx="1860550" cy="1460500"/>
          </a:xfrm>
          <a:solidFill>
            <a:schemeClr val="tx1"/>
          </a:solidFill>
        </p:grpSpPr>
        <p:sp>
          <p:nvSpPr>
            <p:cNvPr id="17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文本框 8"/>
          <p:cNvSpPr txBox="1"/>
          <p:nvPr/>
        </p:nvSpPr>
        <p:spPr>
          <a:xfrm>
            <a:off x="3877870" y="2786074"/>
            <a:ext cx="616224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高门槛：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Linux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操作系统有众多的发行版，并且一般没有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GUI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。因此学习成本较大，初学者入手困难。</a:t>
            </a:r>
          </a:p>
        </p:txBody>
      </p:sp>
      <p:grpSp>
        <p:nvGrpSpPr>
          <p:cNvPr id="25" name="组合 22"/>
          <p:cNvGrpSpPr/>
          <p:nvPr/>
        </p:nvGrpSpPr>
        <p:grpSpPr>
          <a:xfrm>
            <a:off x="2385626" y="3928090"/>
            <a:ext cx="794889" cy="623974"/>
            <a:chOff x="3654425" y="5089525"/>
            <a:chExt cx="1860550" cy="1460500"/>
          </a:xfrm>
          <a:solidFill>
            <a:schemeClr val="tx1"/>
          </a:solidFill>
        </p:grpSpPr>
        <p:sp>
          <p:nvSpPr>
            <p:cNvPr id="27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6" name="文本框 8"/>
          <p:cNvSpPr txBox="1"/>
          <p:nvPr/>
        </p:nvSpPr>
        <p:spPr>
          <a:xfrm>
            <a:off x="3877870" y="3913834"/>
            <a:ext cx="616224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性能保障：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Linux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操作系统可以定制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GUI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，但是运行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GUI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会带来性能损耗，提升使用体验的同时却降低了性能。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选题背景</a:t>
            </a:r>
          </a:p>
        </p:txBody>
      </p:sp>
      <p:sp>
        <p:nvSpPr>
          <p:cNvPr id="34" name="矩形 33"/>
          <p:cNvSpPr/>
          <p:nvPr/>
        </p:nvSpPr>
        <p:spPr>
          <a:xfrm>
            <a:off x="3237508" y="2216360"/>
            <a:ext cx="164592" cy="1212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35" name="文本框 8"/>
          <p:cNvSpPr txBox="1"/>
          <p:nvPr/>
        </p:nvSpPr>
        <p:spPr>
          <a:xfrm>
            <a:off x="3475252" y="2376158"/>
            <a:ext cx="5997222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针对上述的三个特点，此次毕业设计提出了一种管理和使用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Linux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的新方案，该方案的目标就是：在了解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Linux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的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</a:rPr>
              <a:t>重要性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的基础上，通过最小的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</a:rPr>
              <a:t>性能损耗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尽可能大地</a:t>
            </a:r>
            <a:r>
              <a:rPr lang="zh-CN" altLang="en-US" sz="1400" b="1" dirty="0">
                <a:solidFill>
                  <a:srgbClr val="000000"/>
                </a:solidFill>
                <a:latin typeface="+mn-ea"/>
              </a:rPr>
              <a:t>降低使用门槛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，以此提升用户体验。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研究现状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研究现状</a:t>
            </a:r>
          </a:p>
        </p:txBody>
      </p:sp>
      <p:graphicFrame>
        <p:nvGraphicFramePr>
          <p:cNvPr id="21" name="表格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921417"/>
              </p:ext>
            </p:extLst>
          </p:nvPr>
        </p:nvGraphicFramePr>
        <p:xfrm>
          <a:off x="1083492" y="1787254"/>
          <a:ext cx="10025017" cy="29718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8019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230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436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派别</a:t>
                      </a:r>
                    </a:p>
                  </a:txBody>
                  <a:tcPr anchor="ctr">
                    <a:lnB w="6350" cap="flat" cmpd="sng" algn="ctr">
                      <a:noFill/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bg1"/>
                          </a:solidFill>
                        </a:rPr>
                        <a:t>产品举例</a:t>
                      </a:r>
                    </a:p>
                  </a:txBody>
                  <a:tcPr anchor="ctr">
                    <a:lnB w="6350" cap="flat" cmpd="sng" algn="ctr">
                      <a:noFill/>
                      <a:prstDash val="solid"/>
                      <a:miter lim="8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图形派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miter lim="800000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</a:pPr>
                      <a:r>
                        <a:rPr lang="en-US" altLang="zh-CN" sz="1400" dirty="0" err="1"/>
                        <a:t>Nomachine</a:t>
                      </a:r>
                      <a:r>
                        <a:rPr lang="en-US" altLang="zh-CN" sz="1400" dirty="0"/>
                        <a:t>,</a:t>
                      </a:r>
                      <a:r>
                        <a:rPr lang="zh-CN" altLang="en-US" sz="1400" dirty="0"/>
                        <a:t> </a:t>
                      </a:r>
                      <a:r>
                        <a:rPr lang="en-US" altLang="zh-CN" sz="1400" dirty="0"/>
                        <a:t>VNC,</a:t>
                      </a:r>
                      <a:r>
                        <a:rPr lang="zh-CN" altLang="en-US" sz="1400" dirty="0"/>
                        <a:t> </a:t>
                      </a:r>
                      <a:r>
                        <a:rPr lang="en-US" altLang="zh-CN" sz="1400" dirty="0"/>
                        <a:t>XRDP…</a:t>
                      </a:r>
                      <a:endParaRPr lang="zh-CN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黑窗口派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miter lim="800000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</a:pPr>
                      <a:r>
                        <a:rPr lang="en-US" altLang="zh-CN" sz="1400" dirty="0"/>
                        <a:t>Putty,</a:t>
                      </a:r>
                      <a:r>
                        <a:rPr lang="zh-CN" altLang="en-US" sz="1400" dirty="0"/>
                        <a:t> </a:t>
                      </a:r>
                      <a:r>
                        <a:rPr lang="en-US" altLang="zh-CN" sz="1400" dirty="0" err="1"/>
                        <a:t>Xshell</a:t>
                      </a:r>
                      <a:r>
                        <a:rPr lang="en-US" altLang="zh-CN" sz="1400" dirty="0"/>
                        <a:t>…</a:t>
                      </a:r>
                      <a:endParaRPr lang="zh-CN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/>
                        <a:t>云</a:t>
                      </a:r>
                      <a:r>
                        <a:rPr lang="en-US" altLang="zh-CN" sz="1400" dirty="0"/>
                        <a:t>OS</a:t>
                      </a:r>
                      <a:r>
                        <a:rPr lang="zh-CN" altLang="en-US" sz="1400" dirty="0"/>
                        <a:t>派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miter lim="800000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</a:pPr>
                      <a:r>
                        <a:rPr lang="en-US" altLang="zh-CN" sz="1400" dirty="0" err="1"/>
                        <a:t>eyeOS</a:t>
                      </a:r>
                      <a:r>
                        <a:rPr lang="en-US" altLang="zh-CN" sz="1400" dirty="0"/>
                        <a:t>,</a:t>
                      </a:r>
                      <a:r>
                        <a:rPr lang="zh-CN" altLang="en-US" sz="1400" dirty="0"/>
                        <a:t> </a:t>
                      </a:r>
                      <a:r>
                        <a:rPr lang="en-US" altLang="zh-CN" sz="1400" dirty="0" err="1"/>
                        <a:t>Labxnow</a:t>
                      </a:r>
                      <a:r>
                        <a:rPr lang="en-US" altLang="zh-CN" sz="1400" dirty="0"/>
                        <a:t>,</a:t>
                      </a:r>
                      <a:r>
                        <a:rPr lang="zh-CN" altLang="en-US" sz="1400" dirty="0"/>
                        <a:t> </a:t>
                      </a:r>
                      <a:r>
                        <a:rPr lang="en-US" altLang="zh-CN" sz="1400" dirty="0" err="1"/>
                        <a:t>Cloudo</a:t>
                      </a:r>
                      <a:r>
                        <a:rPr lang="en-US" altLang="zh-CN" sz="1400" dirty="0"/>
                        <a:t>,</a:t>
                      </a:r>
                      <a:r>
                        <a:rPr lang="zh-CN" altLang="en-US" sz="1400" dirty="0"/>
                        <a:t> </a:t>
                      </a:r>
                      <a:r>
                        <a:rPr lang="en-US" altLang="zh-CN" sz="1400" dirty="0" err="1"/>
                        <a:t>ZeroPC</a:t>
                      </a:r>
                      <a:r>
                        <a:rPr lang="zh-CN" altLang="en-US" sz="1400" dirty="0"/>
                        <a:t>（处于开发中）</a:t>
                      </a:r>
                      <a:r>
                        <a:rPr lang="en-US" altLang="zh-CN" sz="1400" dirty="0"/>
                        <a:t>, </a:t>
                      </a:r>
                      <a:r>
                        <a:rPr lang="en-US" altLang="zh-CN" sz="1400" dirty="0" err="1"/>
                        <a:t>CloudLinux</a:t>
                      </a:r>
                      <a:r>
                        <a:rPr lang="en-US" altLang="zh-CN" sz="1400" dirty="0"/>
                        <a:t>…</a:t>
                      </a:r>
                      <a:endParaRPr lang="zh-CN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Web</a:t>
                      </a:r>
                      <a:r>
                        <a:rPr lang="zh-CN" altLang="en-US" sz="1400" dirty="0"/>
                        <a:t>应用派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miter lim="800000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</a:pPr>
                      <a:r>
                        <a:rPr lang="en-US" altLang="zh-CN" sz="1400" dirty="0"/>
                        <a:t>BT Panel…</a:t>
                      </a:r>
                      <a:endParaRPr lang="zh-CN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zh-CN" altLang="en-US" dirty="0"/>
              <a:t>研究现状</a:t>
            </a:r>
          </a:p>
        </p:txBody>
      </p:sp>
      <p:sp>
        <p:nvSpPr>
          <p:cNvPr id="7" name="任意形状 6"/>
          <p:cNvSpPr/>
          <p:nvPr/>
        </p:nvSpPr>
        <p:spPr>
          <a:xfrm>
            <a:off x="4227541" y="829677"/>
            <a:ext cx="2031250" cy="1843393"/>
          </a:xfrm>
          <a:custGeom>
            <a:avLst/>
            <a:gdLst>
              <a:gd name="connsiteX0" fmla="*/ 1663283 w 2031250"/>
              <a:gd name="connsiteY0" fmla="*/ 0 h 1843393"/>
              <a:gd name="connsiteX1" fmla="*/ 2031250 w 2031250"/>
              <a:gd name="connsiteY1" fmla="*/ 429769 h 1843393"/>
              <a:gd name="connsiteX2" fmla="*/ 1663283 w 2031250"/>
              <a:gd name="connsiteY2" fmla="*/ 859537 h 1843393"/>
              <a:gd name="connsiteX3" fmla="*/ 1663283 w 2031250"/>
              <a:gd name="connsiteY3" fmla="*/ 648872 h 1843393"/>
              <a:gd name="connsiteX4" fmla="*/ 1548198 w 2031250"/>
              <a:gd name="connsiteY4" fmla="*/ 666482 h 1843393"/>
              <a:gd name="connsiteX5" fmla="*/ 406178 w 2031250"/>
              <a:gd name="connsiteY5" fmla="*/ 1843393 h 1843393"/>
              <a:gd name="connsiteX6" fmla="*/ 0 w 2031250"/>
              <a:gd name="connsiteY6" fmla="*/ 1782160 h 1843393"/>
              <a:gd name="connsiteX7" fmla="*/ 1629771 w 2031250"/>
              <a:gd name="connsiteY7" fmla="*/ 238783 h 1843393"/>
              <a:gd name="connsiteX8" fmla="*/ 1663283 w 2031250"/>
              <a:gd name="connsiteY8" fmla="*/ 236627 h 184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1250" h="1843393">
                <a:moveTo>
                  <a:pt x="1663283" y="0"/>
                </a:moveTo>
                <a:lnTo>
                  <a:pt x="2031250" y="429769"/>
                </a:lnTo>
                <a:lnTo>
                  <a:pt x="1663283" y="859537"/>
                </a:lnTo>
                <a:lnTo>
                  <a:pt x="1663283" y="648872"/>
                </a:lnTo>
                <a:lnTo>
                  <a:pt x="1548198" y="666482"/>
                </a:lnTo>
                <a:cubicBezTo>
                  <a:pt x="963138" y="782476"/>
                  <a:pt x="499403" y="1246283"/>
                  <a:pt x="406178" y="1843393"/>
                </a:cubicBezTo>
                <a:lnTo>
                  <a:pt x="0" y="1782160"/>
                </a:lnTo>
                <a:cubicBezTo>
                  <a:pt x="127829" y="956988"/>
                  <a:pt x="802386" y="328984"/>
                  <a:pt x="1629771" y="238783"/>
                </a:cubicBezTo>
                <a:lnTo>
                  <a:pt x="1663283" y="23662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任意形状 7"/>
          <p:cNvSpPr/>
          <p:nvPr/>
        </p:nvSpPr>
        <p:spPr>
          <a:xfrm rot="5400000">
            <a:off x="6300183" y="1164958"/>
            <a:ext cx="2031250" cy="1843393"/>
          </a:xfrm>
          <a:custGeom>
            <a:avLst/>
            <a:gdLst>
              <a:gd name="connsiteX0" fmla="*/ 1663283 w 2031250"/>
              <a:gd name="connsiteY0" fmla="*/ 0 h 1843393"/>
              <a:gd name="connsiteX1" fmla="*/ 2031250 w 2031250"/>
              <a:gd name="connsiteY1" fmla="*/ 429769 h 1843393"/>
              <a:gd name="connsiteX2" fmla="*/ 1663283 w 2031250"/>
              <a:gd name="connsiteY2" fmla="*/ 859537 h 1843393"/>
              <a:gd name="connsiteX3" fmla="*/ 1663283 w 2031250"/>
              <a:gd name="connsiteY3" fmla="*/ 648872 h 1843393"/>
              <a:gd name="connsiteX4" fmla="*/ 1548198 w 2031250"/>
              <a:gd name="connsiteY4" fmla="*/ 666482 h 1843393"/>
              <a:gd name="connsiteX5" fmla="*/ 406178 w 2031250"/>
              <a:gd name="connsiteY5" fmla="*/ 1843393 h 1843393"/>
              <a:gd name="connsiteX6" fmla="*/ 0 w 2031250"/>
              <a:gd name="connsiteY6" fmla="*/ 1782160 h 1843393"/>
              <a:gd name="connsiteX7" fmla="*/ 1629771 w 2031250"/>
              <a:gd name="connsiteY7" fmla="*/ 238783 h 1843393"/>
              <a:gd name="connsiteX8" fmla="*/ 1663283 w 2031250"/>
              <a:gd name="connsiteY8" fmla="*/ 236627 h 184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1250" h="1843393">
                <a:moveTo>
                  <a:pt x="1663283" y="0"/>
                </a:moveTo>
                <a:lnTo>
                  <a:pt x="2031250" y="429769"/>
                </a:lnTo>
                <a:lnTo>
                  <a:pt x="1663283" y="859537"/>
                </a:lnTo>
                <a:lnTo>
                  <a:pt x="1663283" y="648872"/>
                </a:lnTo>
                <a:lnTo>
                  <a:pt x="1548198" y="666482"/>
                </a:lnTo>
                <a:cubicBezTo>
                  <a:pt x="963138" y="782476"/>
                  <a:pt x="499403" y="1246283"/>
                  <a:pt x="406178" y="1843393"/>
                </a:cubicBezTo>
                <a:lnTo>
                  <a:pt x="0" y="1782160"/>
                </a:lnTo>
                <a:cubicBezTo>
                  <a:pt x="127829" y="956988"/>
                  <a:pt x="802386" y="328984"/>
                  <a:pt x="1629771" y="238783"/>
                </a:cubicBezTo>
                <a:lnTo>
                  <a:pt x="1663283" y="236627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9" name="任意形状 8"/>
          <p:cNvSpPr/>
          <p:nvPr/>
        </p:nvSpPr>
        <p:spPr>
          <a:xfrm rot="10800000">
            <a:off x="5958807" y="3347326"/>
            <a:ext cx="2031250" cy="1843393"/>
          </a:xfrm>
          <a:custGeom>
            <a:avLst/>
            <a:gdLst>
              <a:gd name="connsiteX0" fmla="*/ 1663283 w 2031250"/>
              <a:gd name="connsiteY0" fmla="*/ 0 h 1843393"/>
              <a:gd name="connsiteX1" fmla="*/ 2031250 w 2031250"/>
              <a:gd name="connsiteY1" fmla="*/ 429769 h 1843393"/>
              <a:gd name="connsiteX2" fmla="*/ 1663283 w 2031250"/>
              <a:gd name="connsiteY2" fmla="*/ 859537 h 1843393"/>
              <a:gd name="connsiteX3" fmla="*/ 1663283 w 2031250"/>
              <a:gd name="connsiteY3" fmla="*/ 648872 h 1843393"/>
              <a:gd name="connsiteX4" fmla="*/ 1548198 w 2031250"/>
              <a:gd name="connsiteY4" fmla="*/ 666482 h 1843393"/>
              <a:gd name="connsiteX5" fmla="*/ 406178 w 2031250"/>
              <a:gd name="connsiteY5" fmla="*/ 1843393 h 1843393"/>
              <a:gd name="connsiteX6" fmla="*/ 0 w 2031250"/>
              <a:gd name="connsiteY6" fmla="*/ 1782160 h 1843393"/>
              <a:gd name="connsiteX7" fmla="*/ 1629771 w 2031250"/>
              <a:gd name="connsiteY7" fmla="*/ 238783 h 1843393"/>
              <a:gd name="connsiteX8" fmla="*/ 1663283 w 2031250"/>
              <a:gd name="connsiteY8" fmla="*/ 236627 h 184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1250" h="1843393">
                <a:moveTo>
                  <a:pt x="1663283" y="0"/>
                </a:moveTo>
                <a:lnTo>
                  <a:pt x="2031250" y="429769"/>
                </a:lnTo>
                <a:lnTo>
                  <a:pt x="1663283" y="859537"/>
                </a:lnTo>
                <a:lnTo>
                  <a:pt x="1663283" y="648872"/>
                </a:lnTo>
                <a:lnTo>
                  <a:pt x="1548198" y="666482"/>
                </a:lnTo>
                <a:cubicBezTo>
                  <a:pt x="963138" y="782476"/>
                  <a:pt x="499403" y="1246283"/>
                  <a:pt x="406178" y="1843393"/>
                </a:cubicBezTo>
                <a:lnTo>
                  <a:pt x="0" y="1782160"/>
                </a:lnTo>
                <a:cubicBezTo>
                  <a:pt x="127829" y="956988"/>
                  <a:pt x="802386" y="328984"/>
                  <a:pt x="1629771" y="238783"/>
                </a:cubicBezTo>
                <a:lnTo>
                  <a:pt x="1663283" y="236627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0" name="任意形状 9"/>
          <p:cNvSpPr/>
          <p:nvPr/>
        </p:nvSpPr>
        <p:spPr>
          <a:xfrm rot="16200000">
            <a:off x="3953826" y="3042526"/>
            <a:ext cx="2031250" cy="1843393"/>
          </a:xfrm>
          <a:custGeom>
            <a:avLst/>
            <a:gdLst>
              <a:gd name="connsiteX0" fmla="*/ 1663283 w 2031250"/>
              <a:gd name="connsiteY0" fmla="*/ 0 h 1843393"/>
              <a:gd name="connsiteX1" fmla="*/ 2031250 w 2031250"/>
              <a:gd name="connsiteY1" fmla="*/ 429769 h 1843393"/>
              <a:gd name="connsiteX2" fmla="*/ 1663283 w 2031250"/>
              <a:gd name="connsiteY2" fmla="*/ 859537 h 1843393"/>
              <a:gd name="connsiteX3" fmla="*/ 1663283 w 2031250"/>
              <a:gd name="connsiteY3" fmla="*/ 648872 h 1843393"/>
              <a:gd name="connsiteX4" fmla="*/ 1548198 w 2031250"/>
              <a:gd name="connsiteY4" fmla="*/ 666482 h 1843393"/>
              <a:gd name="connsiteX5" fmla="*/ 406178 w 2031250"/>
              <a:gd name="connsiteY5" fmla="*/ 1843393 h 1843393"/>
              <a:gd name="connsiteX6" fmla="*/ 0 w 2031250"/>
              <a:gd name="connsiteY6" fmla="*/ 1782160 h 1843393"/>
              <a:gd name="connsiteX7" fmla="*/ 1629771 w 2031250"/>
              <a:gd name="connsiteY7" fmla="*/ 238783 h 1843393"/>
              <a:gd name="connsiteX8" fmla="*/ 1663283 w 2031250"/>
              <a:gd name="connsiteY8" fmla="*/ 236627 h 184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1250" h="1843393">
                <a:moveTo>
                  <a:pt x="1663283" y="0"/>
                </a:moveTo>
                <a:lnTo>
                  <a:pt x="2031250" y="429769"/>
                </a:lnTo>
                <a:lnTo>
                  <a:pt x="1663283" y="859537"/>
                </a:lnTo>
                <a:lnTo>
                  <a:pt x="1663283" y="648872"/>
                </a:lnTo>
                <a:lnTo>
                  <a:pt x="1548198" y="666482"/>
                </a:lnTo>
                <a:cubicBezTo>
                  <a:pt x="963138" y="782476"/>
                  <a:pt x="499403" y="1246283"/>
                  <a:pt x="406178" y="1843393"/>
                </a:cubicBezTo>
                <a:lnTo>
                  <a:pt x="0" y="1782160"/>
                </a:lnTo>
                <a:cubicBezTo>
                  <a:pt x="127829" y="956988"/>
                  <a:pt x="802386" y="328984"/>
                  <a:pt x="1629771" y="238783"/>
                </a:cubicBezTo>
                <a:lnTo>
                  <a:pt x="1663283" y="2366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1" name="文本框 8"/>
          <p:cNvSpPr txBox="1"/>
          <p:nvPr/>
        </p:nvSpPr>
        <p:spPr>
          <a:xfrm>
            <a:off x="8372825" y="1806646"/>
            <a:ext cx="3221767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达到了高效率管理服务器的目的，但是没有图形化界面，对初级用户不友好；</a:t>
            </a:r>
          </a:p>
        </p:txBody>
      </p:sp>
      <p:sp>
        <p:nvSpPr>
          <p:cNvPr id="12" name="矩形 11"/>
          <p:cNvSpPr/>
          <p:nvPr/>
        </p:nvSpPr>
        <p:spPr>
          <a:xfrm>
            <a:off x="8372826" y="1314203"/>
            <a:ext cx="1107996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黑窗口派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文本框 8"/>
          <p:cNvSpPr txBox="1"/>
          <p:nvPr/>
        </p:nvSpPr>
        <p:spPr>
          <a:xfrm>
            <a:off x="8372825" y="4079279"/>
            <a:ext cx="3221767" cy="1185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实现了不安装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GUI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使用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Linux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的目的，但是不是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Linux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的完全体，绝大部分功能没有提供操作入口。并且没有还原“原汁原味”的桌面体验感。</a:t>
            </a:r>
          </a:p>
        </p:txBody>
      </p:sp>
      <p:sp>
        <p:nvSpPr>
          <p:cNvPr id="14" name="矩形 13"/>
          <p:cNvSpPr/>
          <p:nvPr/>
        </p:nvSpPr>
        <p:spPr>
          <a:xfrm>
            <a:off x="8372826" y="3586836"/>
            <a:ext cx="1385316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Web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应用派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754292" y="1806646"/>
            <a:ext cx="3221767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使用它们的前提是服务器必须安装有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GUI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。另外，这些软件在传输速度上有待提升；</a:t>
            </a:r>
          </a:p>
        </p:txBody>
      </p:sp>
      <p:sp>
        <p:nvSpPr>
          <p:cNvPr id="16" name="矩形 15"/>
          <p:cNvSpPr/>
          <p:nvPr/>
        </p:nvSpPr>
        <p:spPr>
          <a:xfrm>
            <a:off x="754293" y="1314203"/>
            <a:ext cx="877163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图形派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文本框 8"/>
          <p:cNvSpPr txBox="1"/>
          <p:nvPr/>
        </p:nvSpPr>
        <p:spPr>
          <a:xfrm>
            <a:off x="754292" y="4079279"/>
            <a:ext cx="3221767" cy="1745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分为两种：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一种实质上就很多在线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web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应用凑出来的高仿桌面，何谈管理自己的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Linux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；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另一种是服务商提供云主机（已为初级用户默认安装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GUI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）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但两种方案都和我们的目标相去甚远；</a:t>
            </a:r>
          </a:p>
        </p:txBody>
      </p:sp>
      <p:sp>
        <p:nvSpPr>
          <p:cNvPr id="18" name="矩形 17"/>
          <p:cNvSpPr/>
          <p:nvPr/>
        </p:nvSpPr>
        <p:spPr>
          <a:xfrm>
            <a:off x="754293" y="3586836"/>
            <a:ext cx="960519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云</a:t>
            </a:r>
            <a:r>
              <a:rPr lang="en-US" altLang="zh-CN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OS</a:t>
            </a: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派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9" name="组合 22"/>
          <p:cNvGrpSpPr/>
          <p:nvPr/>
        </p:nvGrpSpPr>
        <p:grpSpPr>
          <a:xfrm>
            <a:off x="5329568" y="2310358"/>
            <a:ext cx="1626124" cy="1276478"/>
            <a:chOff x="3654425" y="5089525"/>
            <a:chExt cx="1860550" cy="1460500"/>
          </a:xfrm>
          <a:solidFill>
            <a:schemeClr val="tx1"/>
          </a:solidFill>
        </p:grpSpPr>
        <p:sp>
          <p:nvSpPr>
            <p:cNvPr id="20" name="Freeform 12"/>
            <p:cNvSpPr>
              <a:spLocks noEditPoints="1"/>
            </p:cNvSpPr>
            <p:nvPr/>
          </p:nvSpPr>
          <p:spPr bwMode="auto">
            <a:xfrm>
              <a:off x="3654425" y="5089525"/>
              <a:ext cx="1860550" cy="1460500"/>
            </a:xfrm>
            <a:custGeom>
              <a:avLst/>
              <a:gdLst>
                <a:gd name="T0" fmla="*/ 2372 w 2506"/>
                <a:gd name="T1" fmla="*/ 1716 h 1970"/>
                <a:gd name="T2" fmla="*/ 2372 w 2506"/>
                <a:gd name="T3" fmla="*/ 1716 h 1970"/>
                <a:gd name="T4" fmla="*/ 1858 w 2506"/>
                <a:gd name="T5" fmla="*/ 1575 h 1970"/>
                <a:gd name="T6" fmla="*/ 1818 w 2506"/>
                <a:gd name="T7" fmla="*/ 1576 h 1970"/>
                <a:gd name="T8" fmla="*/ 1323 w 2506"/>
                <a:gd name="T9" fmla="*/ 1715 h 1970"/>
                <a:gd name="T10" fmla="*/ 1323 w 2506"/>
                <a:gd name="T11" fmla="*/ 308 h 1970"/>
                <a:gd name="T12" fmla="*/ 1847 w 2506"/>
                <a:gd name="T13" fmla="*/ 133 h 1970"/>
                <a:gd name="T14" fmla="*/ 2372 w 2506"/>
                <a:gd name="T15" fmla="*/ 310 h 1970"/>
                <a:gd name="T16" fmla="*/ 2372 w 2506"/>
                <a:gd name="T17" fmla="*/ 1716 h 1970"/>
                <a:gd name="T18" fmla="*/ 1182 w 2506"/>
                <a:gd name="T19" fmla="*/ 1715 h 1970"/>
                <a:gd name="T20" fmla="*/ 1182 w 2506"/>
                <a:gd name="T21" fmla="*/ 1715 h 1970"/>
                <a:gd name="T22" fmla="*/ 688 w 2506"/>
                <a:gd name="T23" fmla="*/ 1576 h 1970"/>
                <a:gd name="T24" fmla="*/ 647 w 2506"/>
                <a:gd name="T25" fmla="*/ 1575 h 1970"/>
                <a:gd name="T26" fmla="*/ 133 w 2506"/>
                <a:gd name="T27" fmla="*/ 1716 h 1970"/>
                <a:gd name="T28" fmla="*/ 133 w 2506"/>
                <a:gd name="T29" fmla="*/ 310 h 1970"/>
                <a:gd name="T30" fmla="*/ 659 w 2506"/>
                <a:gd name="T31" fmla="*/ 133 h 1970"/>
                <a:gd name="T32" fmla="*/ 1182 w 2506"/>
                <a:gd name="T33" fmla="*/ 308 h 1970"/>
                <a:gd name="T34" fmla="*/ 1182 w 2506"/>
                <a:gd name="T35" fmla="*/ 1715 h 1970"/>
                <a:gd name="T36" fmla="*/ 1849 w 2506"/>
                <a:gd name="T37" fmla="*/ 0 h 1970"/>
                <a:gd name="T38" fmla="*/ 1849 w 2506"/>
                <a:gd name="T39" fmla="*/ 0 h 1970"/>
                <a:gd name="T40" fmla="*/ 1823 w 2506"/>
                <a:gd name="T41" fmla="*/ 0 h 1970"/>
                <a:gd name="T42" fmla="*/ 1253 w 2506"/>
                <a:gd name="T43" fmla="*/ 184 h 1970"/>
                <a:gd name="T44" fmla="*/ 683 w 2506"/>
                <a:gd name="T45" fmla="*/ 0 h 1970"/>
                <a:gd name="T46" fmla="*/ 657 w 2506"/>
                <a:gd name="T47" fmla="*/ 0 h 1970"/>
                <a:gd name="T48" fmla="*/ 5 w 2506"/>
                <a:gd name="T49" fmla="*/ 267 h 1970"/>
                <a:gd name="T50" fmla="*/ 0 w 2506"/>
                <a:gd name="T51" fmla="*/ 279 h 1970"/>
                <a:gd name="T52" fmla="*/ 0 w 2506"/>
                <a:gd name="T53" fmla="*/ 1970 h 1970"/>
                <a:gd name="T54" fmla="*/ 107 w 2506"/>
                <a:gd name="T55" fmla="*/ 1889 h 1970"/>
                <a:gd name="T56" fmla="*/ 682 w 2506"/>
                <a:gd name="T57" fmla="*/ 1709 h 1970"/>
                <a:gd name="T58" fmla="*/ 1190 w 2506"/>
                <a:gd name="T59" fmla="*/ 1876 h 1970"/>
                <a:gd name="T60" fmla="*/ 1208 w 2506"/>
                <a:gd name="T61" fmla="*/ 1888 h 1970"/>
                <a:gd name="T62" fmla="*/ 1253 w 2506"/>
                <a:gd name="T63" fmla="*/ 1924 h 1970"/>
                <a:gd name="T64" fmla="*/ 1298 w 2506"/>
                <a:gd name="T65" fmla="*/ 1888 h 1970"/>
                <a:gd name="T66" fmla="*/ 1316 w 2506"/>
                <a:gd name="T67" fmla="*/ 1876 h 1970"/>
                <a:gd name="T68" fmla="*/ 1824 w 2506"/>
                <a:gd name="T69" fmla="*/ 1709 h 1970"/>
                <a:gd name="T70" fmla="*/ 2399 w 2506"/>
                <a:gd name="T71" fmla="*/ 1889 h 1970"/>
                <a:gd name="T72" fmla="*/ 2506 w 2506"/>
                <a:gd name="T73" fmla="*/ 1970 h 1970"/>
                <a:gd name="T74" fmla="*/ 2506 w 2506"/>
                <a:gd name="T75" fmla="*/ 279 h 1970"/>
                <a:gd name="T76" fmla="*/ 2501 w 2506"/>
                <a:gd name="T77" fmla="*/ 267 h 1970"/>
                <a:gd name="T78" fmla="*/ 1849 w 2506"/>
                <a:gd name="T79" fmla="*/ 0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06" h="1970">
                  <a:moveTo>
                    <a:pt x="2372" y="1716"/>
                  </a:moveTo>
                  <a:lnTo>
                    <a:pt x="2372" y="1716"/>
                  </a:lnTo>
                  <a:cubicBezTo>
                    <a:pt x="2261" y="1655"/>
                    <a:pt x="2075" y="1575"/>
                    <a:pt x="1858" y="1575"/>
                  </a:cubicBezTo>
                  <a:cubicBezTo>
                    <a:pt x="1845" y="1575"/>
                    <a:pt x="1831" y="1576"/>
                    <a:pt x="1818" y="1576"/>
                  </a:cubicBezTo>
                  <a:cubicBezTo>
                    <a:pt x="1599" y="1587"/>
                    <a:pt x="1427" y="1659"/>
                    <a:pt x="1323" y="1715"/>
                  </a:cubicBezTo>
                  <a:lnTo>
                    <a:pt x="1323" y="308"/>
                  </a:lnTo>
                  <a:cubicBezTo>
                    <a:pt x="1347" y="271"/>
                    <a:pt x="1462" y="127"/>
                    <a:pt x="1847" y="133"/>
                  </a:cubicBezTo>
                  <a:cubicBezTo>
                    <a:pt x="2229" y="140"/>
                    <a:pt x="2347" y="273"/>
                    <a:pt x="2372" y="310"/>
                  </a:cubicBezTo>
                  <a:lnTo>
                    <a:pt x="2372" y="1716"/>
                  </a:lnTo>
                  <a:close/>
                  <a:moveTo>
                    <a:pt x="1182" y="1715"/>
                  </a:moveTo>
                  <a:lnTo>
                    <a:pt x="1182" y="1715"/>
                  </a:lnTo>
                  <a:cubicBezTo>
                    <a:pt x="1079" y="1659"/>
                    <a:pt x="906" y="1587"/>
                    <a:pt x="688" y="1576"/>
                  </a:cubicBezTo>
                  <a:cubicBezTo>
                    <a:pt x="674" y="1576"/>
                    <a:pt x="661" y="1575"/>
                    <a:pt x="647" y="1575"/>
                  </a:cubicBezTo>
                  <a:cubicBezTo>
                    <a:pt x="431" y="1575"/>
                    <a:pt x="244" y="1655"/>
                    <a:pt x="133" y="1716"/>
                  </a:cubicBezTo>
                  <a:lnTo>
                    <a:pt x="133" y="310"/>
                  </a:lnTo>
                  <a:cubicBezTo>
                    <a:pt x="159" y="273"/>
                    <a:pt x="276" y="140"/>
                    <a:pt x="659" y="133"/>
                  </a:cubicBezTo>
                  <a:cubicBezTo>
                    <a:pt x="1044" y="127"/>
                    <a:pt x="1159" y="271"/>
                    <a:pt x="1182" y="308"/>
                  </a:cubicBezTo>
                  <a:lnTo>
                    <a:pt x="1182" y="1715"/>
                  </a:lnTo>
                  <a:close/>
                  <a:moveTo>
                    <a:pt x="1849" y="0"/>
                  </a:moveTo>
                  <a:lnTo>
                    <a:pt x="1849" y="0"/>
                  </a:lnTo>
                  <a:cubicBezTo>
                    <a:pt x="1840" y="0"/>
                    <a:pt x="1831" y="0"/>
                    <a:pt x="1823" y="0"/>
                  </a:cubicBezTo>
                  <a:cubicBezTo>
                    <a:pt x="1490" y="0"/>
                    <a:pt x="1328" y="105"/>
                    <a:pt x="1253" y="184"/>
                  </a:cubicBezTo>
                  <a:cubicBezTo>
                    <a:pt x="1178" y="105"/>
                    <a:pt x="1015" y="0"/>
                    <a:pt x="683" y="0"/>
                  </a:cubicBezTo>
                  <a:cubicBezTo>
                    <a:pt x="674" y="0"/>
                    <a:pt x="666" y="0"/>
                    <a:pt x="657" y="0"/>
                  </a:cubicBezTo>
                  <a:cubicBezTo>
                    <a:pt x="127" y="9"/>
                    <a:pt x="16" y="240"/>
                    <a:pt x="5" y="267"/>
                  </a:cubicBezTo>
                  <a:lnTo>
                    <a:pt x="0" y="279"/>
                  </a:lnTo>
                  <a:lnTo>
                    <a:pt x="0" y="1970"/>
                  </a:lnTo>
                  <a:lnTo>
                    <a:pt x="107" y="1889"/>
                  </a:lnTo>
                  <a:cubicBezTo>
                    <a:pt x="109" y="1887"/>
                    <a:pt x="369" y="1695"/>
                    <a:pt x="682" y="1709"/>
                  </a:cubicBezTo>
                  <a:cubicBezTo>
                    <a:pt x="943" y="1722"/>
                    <a:pt x="1133" y="1837"/>
                    <a:pt x="1190" y="1876"/>
                  </a:cubicBezTo>
                  <a:cubicBezTo>
                    <a:pt x="1201" y="1883"/>
                    <a:pt x="1207" y="1888"/>
                    <a:pt x="1208" y="1888"/>
                  </a:cubicBezTo>
                  <a:lnTo>
                    <a:pt x="1253" y="1924"/>
                  </a:lnTo>
                  <a:lnTo>
                    <a:pt x="1298" y="1888"/>
                  </a:lnTo>
                  <a:cubicBezTo>
                    <a:pt x="1298" y="1888"/>
                    <a:pt x="1304" y="1883"/>
                    <a:pt x="1316" y="1876"/>
                  </a:cubicBezTo>
                  <a:cubicBezTo>
                    <a:pt x="1373" y="1837"/>
                    <a:pt x="1563" y="1722"/>
                    <a:pt x="1824" y="1709"/>
                  </a:cubicBezTo>
                  <a:cubicBezTo>
                    <a:pt x="2135" y="1695"/>
                    <a:pt x="2396" y="1887"/>
                    <a:pt x="2399" y="1889"/>
                  </a:cubicBezTo>
                  <a:lnTo>
                    <a:pt x="2506" y="1970"/>
                  </a:lnTo>
                  <a:lnTo>
                    <a:pt x="2506" y="279"/>
                  </a:lnTo>
                  <a:lnTo>
                    <a:pt x="2501" y="267"/>
                  </a:lnTo>
                  <a:cubicBezTo>
                    <a:pt x="2490" y="240"/>
                    <a:pt x="2379" y="9"/>
                    <a:pt x="184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"/>
            <p:cNvSpPr/>
            <p:nvPr/>
          </p:nvSpPr>
          <p:spPr bwMode="auto">
            <a:xfrm>
              <a:off x="3829050" y="53990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0 h 206"/>
                <a:gd name="T12" fmla="*/ 68 w 844"/>
                <a:gd name="T13" fmla="*/ 193 h 206"/>
                <a:gd name="T14" fmla="*/ 437 w 844"/>
                <a:gd name="T15" fmla="*/ 89 h 206"/>
                <a:gd name="T16" fmla="*/ 775 w 844"/>
                <a:gd name="T17" fmla="*/ 193 h 206"/>
                <a:gd name="T18" fmla="*/ 831 w 844"/>
                <a:gd name="T19" fmla="*/ 183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3"/>
                    <a:pt x="667" y="19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3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8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"/>
            <p:cNvSpPr/>
            <p:nvPr/>
          </p:nvSpPr>
          <p:spPr bwMode="auto">
            <a:xfrm>
              <a:off x="3829050" y="56784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4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3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3"/>
                    <a:pt x="775" y="194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5"/>
            <p:cNvSpPr/>
            <p:nvPr/>
          </p:nvSpPr>
          <p:spPr bwMode="auto">
            <a:xfrm>
              <a:off x="3829050" y="5957888"/>
              <a:ext cx="627063" cy="153988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8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8"/>
                    <a:pt x="68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6"/>
            <p:cNvSpPr/>
            <p:nvPr/>
          </p:nvSpPr>
          <p:spPr bwMode="auto">
            <a:xfrm>
              <a:off x="4713288" y="5437188"/>
              <a:ext cx="627063" cy="152400"/>
            </a:xfrm>
            <a:custGeom>
              <a:avLst/>
              <a:gdLst>
                <a:gd name="T0" fmla="*/ 822 w 844"/>
                <a:gd name="T1" fmla="*/ 127 h 205"/>
                <a:gd name="T2" fmla="*/ 822 w 844"/>
                <a:gd name="T3" fmla="*/ 127 h 205"/>
                <a:gd name="T4" fmla="*/ 441 w 844"/>
                <a:gd name="T5" fmla="*/ 9 h 205"/>
                <a:gd name="T6" fmla="*/ 23 w 844"/>
                <a:gd name="T7" fmla="*/ 127 h 205"/>
                <a:gd name="T8" fmla="*/ 12 w 844"/>
                <a:gd name="T9" fmla="*/ 182 h 205"/>
                <a:gd name="T10" fmla="*/ 45 w 844"/>
                <a:gd name="T11" fmla="*/ 200 h 205"/>
                <a:gd name="T12" fmla="*/ 67 w 844"/>
                <a:gd name="T13" fmla="*/ 193 h 205"/>
                <a:gd name="T14" fmla="*/ 437 w 844"/>
                <a:gd name="T15" fmla="*/ 89 h 205"/>
                <a:gd name="T16" fmla="*/ 775 w 844"/>
                <a:gd name="T17" fmla="*/ 193 h 205"/>
                <a:gd name="T18" fmla="*/ 831 w 844"/>
                <a:gd name="T19" fmla="*/ 183 h 205"/>
                <a:gd name="T20" fmla="*/ 822 w 844"/>
                <a:gd name="T21" fmla="*/ 12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5">
                  <a:moveTo>
                    <a:pt x="822" y="127"/>
                  </a:moveTo>
                  <a:lnTo>
                    <a:pt x="822" y="127"/>
                  </a:lnTo>
                  <a:cubicBezTo>
                    <a:pt x="815" y="123"/>
                    <a:pt x="667" y="19"/>
                    <a:pt x="441" y="9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39"/>
                    <a:pt x="0" y="164"/>
                    <a:pt x="12" y="182"/>
                  </a:cubicBezTo>
                  <a:cubicBezTo>
                    <a:pt x="20" y="194"/>
                    <a:pt x="32" y="200"/>
                    <a:pt x="45" y="200"/>
                  </a:cubicBezTo>
                  <a:cubicBezTo>
                    <a:pt x="53" y="200"/>
                    <a:pt x="61" y="198"/>
                    <a:pt x="67" y="193"/>
                  </a:cubicBezTo>
                  <a:cubicBezTo>
                    <a:pt x="69" y="192"/>
                    <a:pt x="236" y="81"/>
                    <a:pt x="437" y="89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5"/>
                    <a:pt x="818" y="201"/>
                    <a:pt x="831" y="183"/>
                  </a:cubicBezTo>
                  <a:cubicBezTo>
                    <a:pt x="844" y="165"/>
                    <a:pt x="840" y="140"/>
                    <a:pt x="822" y="1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7"/>
            <p:cNvSpPr/>
            <p:nvPr/>
          </p:nvSpPr>
          <p:spPr bwMode="auto">
            <a:xfrm>
              <a:off x="4713288" y="5716588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8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8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5"/>
                    <a:pt x="32" y="201"/>
                    <a:pt x="45" y="201"/>
                  </a:cubicBezTo>
                  <a:cubicBezTo>
                    <a:pt x="53" y="201"/>
                    <a:pt x="61" y="199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9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8"/>
            <p:cNvSpPr/>
            <p:nvPr/>
          </p:nvSpPr>
          <p:spPr bwMode="auto">
            <a:xfrm>
              <a:off x="4713288" y="5997575"/>
              <a:ext cx="627063" cy="152400"/>
            </a:xfrm>
            <a:custGeom>
              <a:avLst/>
              <a:gdLst>
                <a:gd name="T0" fmla="*/ 822 w 844"/>
                <a:gd name="T1" fmla="*/ 128 h 206"/>
                <a:gd name="T2" fmla="*/ 822 w 844"/>
                <a:gd name="T3" fmla="*/ 128 h 206"/>
                <a:gd name="T4" fmla="*/ 441 w 844"/>
                <a:gd name="T5" fmla="*/ 10 h 206"/>
                <a:gd name="T6" fmla="*/ 23 w 844"/>
                <a:gd name="T7" fmla="*/ 127 h 206"/>
                <a:gd name="T8" fmla="*/ 12 w 844"/>
                <a:gd name="T9" fmla="*/ 183 h 206"/>
                <a:gd name="T10" fmla="*/ 45 w 844"/>
                <a:gd name="T11" fmla="*/ 201 h 206"/>
                <a:gd name="T12" fmla="*/ 67 w 844"/>
                <a:gd name="T13" fmla="*/ 194 h 206"/>
                <a:gd name="T14" fmla="*/ 437 w 844"/>
                <a:gd name="T15" fmla="*/ 90 h 206"/>
                <a:gd name="T16" fmla="*/ 775 w 844"/>
                <a:gd name="T17" fmla="*/ 193 h 206"/>
                <a:gd name="T18" fmla="*/ 831 w 844"/>
                <a:gd name="T19" fmla="*/ 184 h 206"/>
                <a:gd name="T20" fmla="*/ 822 w 844"/>
                <a:gd name="T21" fmla="*/ 12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4" h="206">
                  <a:moveTo>
                    <a:pt x="822" y="128"/>
                  </a:moveTo>
                  <a:lnTo>
                    <a:pt x="822" y="128"/>
                  </a:lnTo>
                  <a:cubicBezTo>
                    <a:pt x="815" y="124"/>
                    <a:pt x="667" y="20"/>
                    <a:pt x="441" y="10"/>
                  </a:cubicBezTo>
                  <a:cubicBezTo>
                    <a:pt x="213" y="0"/>
                    <a:pt x="30" y="122"/>
                    <a:pt x="23" y="127"/>
                  </a:cubicBezTo>
                  <a:cubicBezTo>
                    <a:pt x="4" y="140"/>
                    <a:pt x="0" y="165"/>
                    <a:pt x="12" y="183"/>
                  </a:cubicBezTo>
                  <a:cubicBezTo>
                    <a:pt x="20" y="194"/>
                    <a:pt x="32" y="201"/>
                    <a:pt x="45" y="201"/>
                  </a:cubicBezTo>
                  <a:cubicBezTo>
                    <a:pt x="53" y="201"/>
                    <a:pt x="61" y="198"/>
                    <a:pt x="67" y="194"/>
                  </a:cubicBezTo>
                  <a:cubicBezTo>
                    <a:pt x="69" y="193"/>
                    <a:pt x="236" y="82"/>
                    <a:pt x="437" y="90"/>
                  </a:cubicBezTo>
                  <a:cubicBezTo>
                    <a:pt x="639" y="98"/>
                    <a:pt x="774" y="192"/>
                    <a:pt x="775" y="193"/>
                  </a:cubicBezTo>
                  <a:cubicBezTo>
                    <a:pt x="793" y="206"/>
                    <a:pt x="818" y="202"/>
                    <a:pt x="831" y="184"/>
                  </a:cubicBezTo>
                  <a:cubicBezTo>
                    <a:pt x="844" y="166"/>
                    <a:pt x="840" y="141"/>
                    <a:pt x="822" y="12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软件描述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模板页面">
  <a:themeElements>
    <a:clrScheme name="自定义 11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C3C3C"/>
      </a:accent1>
      <a:accent2>
        <a:srgbClr val="2C9C86"/>
      </a:accent2>
      <a:accent3>
        <a:srgbClr val="A29C9B"/>
      </a:accent3>
      <a:accent4>
        <a:srgbClr val="696969"/>
      </a:accent4>
      <a:accent5>
        <a:srgbClr val="D2D2D2"/>
      </a:accent5>
      <a:accent6>
        <a:srgbClr val="515151"/>
      </a:accent6>
      <a:hlink>
        <a:srgbClr val="0563C1"/>
      </a:hlink>
      <a:folHlink>
        <a:srgbClr val="954F72"/>
      </a:folHlink>
    </a:clrScheme>
    <a:fontScheme name="自定义 49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1159</TotalTime>
  <Words>1503</Words>
  <Application>Microsoft Office PowerPoint</Application>
  <PresentationFormat>宽屏</PresentationFormat>
  <Paragraphs>180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微软雅黑</vt:lpstr>
      <vt:lpstr>Arial</vt:lpstr>
      <vt:lpstr>Calibri</vt:lpstr>
      <vt:lpstr>Century Gothic</vt:lpstr>
      <vt:lpstr>Segoe UI Light</vt:lpstr>
      <vt:lpstr>Times New Roman</vt:lpstr>
      <vt:lpstr>模板页面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超 张</cp:lastModifiedBy>
  <cp:revision>287</cp:revision>
  <dcterms:created xsi:type="dcterms:W3CDTF">2015-08-18T02:51:00Z</dcterms:created>
  <dcterms:modified xsi:type="dcterms:W3CDTF">2019-04-18T10:18:06Z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