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4660"/>
  </p:normalViewPr>
  <p:slideViewPr>
    <p:cSldViewPr snapToGrid="0">
      <p:cViewPr>
        <p:scale>
          <a:sx n="50" d="100"/>
          <a:sy n="50" d="100"/>
        </p:scale>
        <p:origin x="1344" y="3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D2608-C44B-4B43-B56E-48B12ACEFC71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C05B5-1E00-4C01-846F-1164223DA95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269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2265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24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206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2623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86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303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52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545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8009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338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9752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9A5CA-BD65-41E1-9338-455E3A97B7E2}" type="datetimeFigureOut">
              <a:rPr lang="zh-CN" altLang="en-US" smtClean="0"/>
              <a:t>2017/10/16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29AD10-1200-4FCD-BEC0-9766967E01E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788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464141" y="2677330"/>
            <a:ext cx="2637453" cy="1410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877340" y="2137686"/>
            <a:ext cx="23853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smtClean="0"/>
              <a:t>	/</a:t>
            </a:r>
            <a:endParaRPr lang="zh-CN" altLang="en-US" b="1"/>
          </a:p>
        </p:txBody>
      </p:sp>
      <p:sp>
        <p:nvSpPr>
          <p:cNvPr id="6" name="矩形 5"/>
          <p:cNvSpPr/>
          <p:nvPr/>
        </p:nvSpPr>
        <p:spPr>
          <a:xfrm>
            <a:off x="4678720" y="2781399"/>
            <a:ext cx="2278859" cy="117681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934830" y="3269432"/>
            <a:ext cx="1829932" cy="562301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Body:IndexPage</a:t>
            </a:r>
            <a:endParaRPr lang="zh-CN" altLang="en-US"/>
          </a:p>
        </p:txBody>
      </p:sp>
      <p:cxnSp>
        <p:nvCxnSpPr>
          <p:cNvPr id="9" name="直接箭头连接符 8"/>
          <p:cNvCxnSpPr>
            <a:stCxn id="4" idx="1"/>
            <a:endCxn id="10" idx="3"/>
          </p:cNvCxnSpPr>
          <p:nvPr/>
        </p:nvCxnSpPr>
        <p:spPr>
          <a:xfrm flipH="1">
            <a:off x="3370211" y="3382547"/>
            <a:ext cx="1093930" cy="2197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1501655" y="2962233"/>
            <a:ext cx="1868556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LoginPage</a:t>
            </a:r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328463" y="-974642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/register/form</a:t>
            </a:r>
            <a:endParaRPr lang="zh-CN" altLang="en-US"/>
          </a:p>
        </p:txBody>
      </p:sp>
      <p:cxnSp>
        <p:nvCxnSpPr>
          <p:cNvPr id="12" name="直接箭头连接符 11"/>
          <p:cNvCxnSpPr>
            <a:stCxn id="4" idx="0"/>
            <a:endCxn id="17" idx="2"/>
          </p:cNvCxnSpPr>
          <p:nvPr/>
        </p:nvCxnSpPr>
        <p:spPr>
          <a:xfrm flipH="1" flipV="1">
            <a:off x="3433945" y="1763062"/>
            <a:ext cx="2348923" cy="91426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2499667" y="878480"/>
            <a:ext cx="1868556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RegisterPage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977572" y="2570924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/login</a:t>
            </a:r>
            <a:endParaRPr lang="zh-CN" altLang="en-US"/>
          </a:p>
        </p:txBody>
      </p:sp>
      <p:cxnSp>
        <p:nvCxnSpPr>
          <p:cNvPr id="21" name="直接箭头连接符 20"/>
          <p:cNvCxnSpPr>
            <a:stCxn id="17" idx="3"/>
            <a:endCxn id="30" idx="2"/>
          </p:cNvCxnSpPr>
          <p:nvPr/>
        </p:nvCxnSpPr>
        <p:spPr>
          <a:xfrm flipH="1" flipV="1">
            <a:off x="1092865" y="39522"/>
            <a:ext cx="3275358" cy="1281249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>
            <a:stCxn id="17" idx="0"/>
            <a:endCxn id="31" idx="2"/>
          </p:cNvCxnSpPr>
          <p:nvPr/>
        </p:nvCxnSpPr>
        <p:spPr>
          <a:xfrm flipH="1" flipV="1">
            <a:off x="3390664" y="39522"/>
            <a:ext cx="43281" cy="83895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>
            <a:stCxn id="17" idx="0"/>
            <a:endCxn id="41" idx="2"/>
          </p:cNvCxnSpPr>
          <p:nvPr/>
        </p:nvCxnSpPr>
        <p:spPr>
          <a:xfrm flipV="1">
            <a:off x="3433945" y="33220"/>
            <a:ext cx="2489553" cy="84526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312643" y="-639183"/>
            <a:ext cx="1560443" cy="6787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RegiserForm</a:t>
            </a:r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610442" y="-639183"/>
            <a:ext cx="1560443" cy="6787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Activation</a:t>
            </a:r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2998843" y="486038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/register</a:t>
            </a:r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2472633" y="-984399"/>
            <a:ext cx="207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/register/activate</a:t>
            </a:r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4842619" y="-645485"/>
            <a:ext cx="2161757" cy="67870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RegisterValidation</a:t>
            </a:r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4934831" y="-983619"/>
            <a:ext cx="2078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/register/validate</a:t>
            </a:r>
            <a:endParaRPr lang="zh-CN" altLang="en-US"/>
          </a:p>
        </p:txBody>
      </p:sp>
      <p:cxnSp>
        <p:nvCxnSpPr>
          <p:cNvPr id="53" name="直接箭头连接符 52"/>
          <p:cNvCxnSpPr>
            <a:stCxn id="4" idx="2"/>
            <a:endCxn id="61" idx="0"/>
          </p:cNvCxnSpPr>
          <p:nvPr/>
        </p:nvCxnSpPr>
        <p:spPr>
          <a:xfrm flipH="1">
            <a:off x="4679591" y="4087764"/>
            <a:ext cx="1103277" cy="122328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>
            <a:stCxn id="4" idx="2"/>
            <a:endCxn id="90" idx="0"/>
          </p:cNvCxnSpPr>
          <p:nvPr/>
        </p:nvCxnSpPr>
        <p:spPr>
          <a:xfrm>
            <a:off x="5782868" y="4087764"/>
            <a:ext cx="1898611" cy="130847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3745313" y="5311049"/>
            <a:ext cx="1868556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CategoryPage</a:t>
            </a:r>
            <a:endParaRPr lang="zh-CN" altLang="en-US"/>
          </a:p>
        </p:txBody>
      </p:sp>
      <p:cxnSp>
        <p:nvCxnSpPr>
          <p:cNvPr id="64" name="直接箭头连接符 63"/>
          <p:cNvCxnSpPr>
            <a:stCxn id="10" idx="1"/>
            <a:endCxn id="67" idx="3"/>
          </p:cNvCxnSpPr>
          <p:nvPr/>
        </p:nvCxnSpPr>
        <p:spPr>
          <a:xfrm flipH="1" flipV="1">
            <a:off x="567377" y="3389442"/>
            <a:ext cx="934278" cy="15082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7" name="矩形 66"/>
          <p:cNvSpPr/>
          <p:nvPr/>
        </p:nvSpPr>
        <p:spPr>
          <a:xfrm>
            <a:off x="-1301179" y="2947151"/>
            <a:ext cx="1868556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ForgetPasswordPage</a:t>
            </a:r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-1312604" y="2530768"/>
            <a:ext cx="2035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/forget_password</a:t>
            </a:r>
            <a:endParaRPr lang="zh-CN" altLang="en-US"/>
          </a:p>
        </p:txBody>
      </p:sp>
      <p:sp>
        <p:nvSpPr>
          <p:cNvPr id="73" name="矩形 72"/>
          <p:cNvSpPr/>
          <p:nvPr/>
        </p:nvSpPr>
        <p:spPr>
          <a:xfrm>
            <a:off x="-1238231" y="5056000"/>
            <a:ext cx="1742660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ResetPasswordPage</a:t>
            </a:r>
            <a:endParaRPr lang="zh-CN" altLang="en-US"/>
          </a:p>
        </p:txBody>
      </p:sp>
      <p:cxnSp>
        <p:nvCxnSpPr>
          <p:cNvPr id="75" name="直接箭头连接符 74"/>
          <p:cNvCxnSpPr>
            <a:stCxn id="67" idx="2"/>
            <a:endCxn id="73" idx="0"/>
          </p:cNvCxnSpPr>
          <p:nvPr/>
        </p:nvCxnSpPr>
        <p:spPr>
          <a:xfrm>
            <a:off x="-366901" y="3831733"/>
            <a:ext cx="0" cy="122426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-1312603" y="4628791"/>
            <a:ext cx="2035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/reset_password</a:t>
            </a:r>
            <a:endParaRPr lang="zh-CN" altLang="en-US"/>
          </a:p>
        </p:txBody>
      </p:sp>
      <p:cxnSp>
        <p:nvCxnSpPr>
          <p:cNvPr id="80" name="直接箭头连接符 79"/>
          <p:cNvCxnSpPr>
            <a:stCxn id="4" idx="3"/>
            <a:endCxn id="84" idx="1"/>
          </p:cNvCxnSpPr>
          <p:nvPr/>
        </p:nvCxnSpPr>
        <p:spPr>
          <a:xfrm flipV="1">
            <a:off x="7101594" y="2606540"/>
            <a:ext cx="2493439" cy="77600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4" name="矩形 83"/>
          <p:cNvSpPr/>
          <p:nvPr/>
        </p:nvSpPr>
        <p:spPr>
          <a:xfrm>
            <a:off x="9595033" y="2118233"/>
            <a:ext cx="1868556" cy="976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UserPage</a:t>
            </a:r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9793815" y="1726231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/users/:id</a:t>
            </a:r>
            <a:endParaRPr lang="zh-CN" altLang="en-US"/>
          </a:p>
        </p:txBody>
      </p:sp>
      <p:sp>
        <p:nvSpPr>
          <p:cNvPr id="89" name="文本框 88"/>
          <p:cNvSpPr txBox="1"/>
          <p:nvPr/>
        </p:nvSpPr>
        <p:spPr>
          <a:xfrm>
            <a:off x="4112025" y="4914238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/categories</a:t>
            </a:r>
            <a:endParaRPr lang="zh-CN" altLang="en-US"/>
          </a:p>
        </p:txBody>
      </p:sp>
      <p:sp>
        <p:nvSpPr>
          <p:cNvPr id="90" name="矩形 89"/>
          <p:cNvSpPr/>
          <p:nvPr/>
        </p:nvSpPr>
        <p:spPr>
          <a:xfrm>
            <a:off x="6488783" y="5396239"/>
            <a:ext cx="2385392" cy="15586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文本框 90"/>
          <p:cNvSpPr txBox="1"/>
          <p:nvPr/>
        </p:nvSpPr>
        <p:spPr>
          <a:xfrm>
            <a:off x="6822149" y="4922049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/products/:id</a:t>
            </a:r>
            <a:endParaRPr lang="zh-CN" altLang="en-US"/>
          </a:p>
        </p:txBody>
      </p:sp>
      <p:cxnSp>
        <p:nvCxnSpPr>
          <p:cNvPr id="92" name="直接箭头连接符 91"/>
          <p:cNvCxnSpPr>
            <a:stCxn id="4" idx="0"/>
            <a:endCxn id="97" idx="2"/>
          </p:cNvCxnSpPr>
          <p:nvPr/>
        </p:nvCxnSpPr>
        <p:spPr>
          <a:xfrm flipH="1" flipV="1">
            <a:off x="5771860" y="1724419"/>
            <a:ext cx="11008" cy="952911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7" name="矩形 96"/>
          <p:cNvSpPr/>
          <p:nvPr/>
        </p:nvSpPr>
        <p:spPr>
          <a:xfrm>
            <a:off x="4778958" y="883909"/>
            <a:ext cx="1985804" cy="8405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NewsPage</a:t>
            </a:r>
            <a:endParaRPr lang="zh-CN" altLang="en-US"/>
          </a:p>
        </p:txBody>
      </p:sp>
      <p:sp>
        <p:nvSpPr>
          <p:cNvPr id="98" name="文本框 97"/>
          <p:cNvSpPr txBox="1"/>
          <p:nvPr/>
        </p:nvSpPr>
        <p:spPr>
          <a:xfrm>
            <a:off x="5334602" y="504021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/news</a:t>
            </a:r>
            <a:endParaRPr lang="zh-CN" altLang="en-US"/>
          </a:p>
        </p:txBody>
      </p:sp>
      <p:sp>
        <p:nvSpPr>
          <p:cNvPr id="102" name="矩形 101"/>
          <p:cNvSpPr/>
          <p:nvPr/>
        </p:nvSpPr>
        <p:spPr>
          <a:xfrm>
            <a:off x="3899369" y="6871494"/>
            <a:ext cx="1560444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CategoryInfoPage</a:t>
            </a:r>
            <a:endParaRPr lang="zh-CN" altLang="en-US"/>
          </a:p>
        </p:txBody>
      </p:sp>
      <p:cxnSp>
        <p:nvCxnSpPr>
          <p:cNvPr id="110" name="直接箭头连接符 109"/>
          <p:cNvCxnSpPr>
            <a:stCxn id="102" idx="3"/>
            <a:endCxn id="90" idx="1"/>
          </p:cNvCxnSpPr>
          <p:nvPr/>
        </p:nvCxnSpPr>
        <p:spPr>
          <a:xfrm flipV="1">
            <a:off x="5459813" y="6175570"/>
            <a:ext cx="1028970" cy="113821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4" name="矩形 113"/>
          <p:cNvSpPr/>
          <p:nvPr/>
        </p:nvSpPr>
        <p:spPr>
          <a:xfrm>
            <a:off x="7581388" y="918976"/>
            <a:ext cx="1868556" cy="775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NewsInfoPage</a:t>
            </a:r>
            <a:endParaRPr lang="zh-CN" altLang="en-US"/>
          </a:p>
        </p:txBody>
      </p:sp>
      <p:cxnSp>
        <p:nvCxnSpPr>
          <p:cNvPr id="134" name="直接箭头连接符 133"/>
          <p:cNvCxnSpPr>
            <a:stCxn id="4" idx="0"/>
            <a:endCxn id="114" idx="2"/>
          </p:cNvCxnSpPr>
          <p:nvPr/>
        </p:nvCxnSpPr>
        <p:spPr>
          <a:xfrm flipV="1">
            <a:off x="5782868" y="1694265"/>
            <a:ext cx="2732798" cy="98306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7" name="直接箭头连接符 136"/>
          <p:cNvCxnSpPr>
            <a:stCxn id="97" idx="3"/>
            <a:endCxn id="114" idx="1"/>
          </p:cNvCxnSpPr>
          <p:nvPr/>
        </p:nvCxnSpPr>
        <p:spPr>
          <a:xfrm>
            <a:off x="6764762" y="1304164"/>
            <a:ext cx="816626" cy="245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0" name="文本框 129"/>
          <p:cNvSpPr txBox="1"/>
          <p:nvPr/>
        </p:nvSpPr>
        <p:spPr>
          <a:xfrm>
            <a:off x="7893158" y="504332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/news/:id</a:t>
            </a:r>
            <a:endParaRPr lang="zh-CN" altLang="en-US"/>
          </a:p>
        </p:txBody>
      </p:sp>
      <p:cxnSp>
        <p:nvCxnSpPr>
          <p:cNvPr id="157" name="直接箭头连接符 156"/>
          <p:cNvCxnSpPr>
            <a:stCxn id="61" idx="2"/>
            <a:endCxn id="102" idx="0"/>
          </p:cNvCxnSpPr>
          <p:nvPr/>
        </p:nvCxnSpPr>
        <p:spPr>
          <a:xfrm>
            <a:off x="4679591" y="6195631"/>
            <a:ext cx="0" cy="675863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3899369" y="6359664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/categories/:id</a:t>
            </a:r>
            <a:endParaRPr lang="zh-CN" altLang="en-US"/>
          </a:p>
        </p:txBody>
      </p:sp>
      <p:sp>
        <p:nvSpPr>
          <p:cNvPr id="160" name="矩形 159"/>
          <p:cNvSpPr/>
          <p:nvPr/>
        </p:nvSpPr>
        <p:spPr>
          <a:xfrm>
            <a:off x="9595033" y="5763964"/>
            <a:ext cx="1868556" cy="8845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PayPage</a:t>
            </a:r>
            <a:endParaRPr lang="zh-CN" altLang="en-US"/>
          </a:p>
        </p:txBody>
      </p:sp>
      <p:cxnSp>
        <p:nvCxnSpPr>
          <p:cNvPr id="167" name="直接箭头连接符 166"/>
          <p:cNvCxnSpPr>
            <a:stCxn id="90" idx="3"/>
            <a:endCxn id="160" idx="1"/>
          </p:cNvCxnSpPr>
          <p:nvPr/>
        </p:nvCxnSpPr>
        <p:spPr>
          <a:xfrm>
            <a:off x="8874175" y="6175570"/>
            <a:ext cx="720858" cy="3068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6522085" y="5819702"/>
            <a:ext cx="2320856" cy="105179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6652779" y="5469677"/>
            <a:ext cx="1977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ProductInfoPage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6967800" y="6206255"/>
            <a:ext cx="1547866" cy="5495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OrderConfirmForm</a:t>
            </a:r>
            <a:endParaRPr lang="zh-CN" altLang="en-US"/>
          </a:p>
        </p:txBody>
      </p:sp>
      <p:sp>
        <p:nvSpPr>
          <p:cNvPr id="66" name="文本框 65"/>
          <p:cNvSpPr txBox="1"/>
          <p:nvPr/>
        </p:nvSpPr>
        <p:spPr>
          <a:xfrm>
            <a:off x="6796807" y="5870265"/>
            <a:ext cx="1889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OrderPlaceForm</a:t>
            </a:r>
            <a:endParaRPr lang="zh-CN" altLang="en-US"/>
          </a:p>
        </p:txBody>
      </p:sp>
      <p:sp>
        <p:nvSpPr>
          <p:cNvPr id="154" name="矩形 153"/>
          <p:cNvSpPr/>
          <p:nvPr/>
        </p:nvSpPr>
        <p:spPr>
          <a:xfrm>
            <a:off x="9595033" y="3698823"/>
            <a:ext cx="1868556" cy="9766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OrderPage</a:t>
            </a:r>
            <a:endParaRPr lang="zh-CN" altLang="en-US"/>
          </a:p>
        </p:txBody>
      </p:sp>
      <p:cxnSp>
        <p:nvCxnSpPr>
          <p:cNvPr id="155" name="直接箭头连接符 154"/>
          <p:cNvCxnSpPr>
            <a:stCxn id="4" idx="3"/>
            <a:endCxn id="154" idx="1"/>
          </p:cNvCxnSpPr>
          <p:nvPr/>
        </p:nvCxnSpPr>
        <p:spPr>
          <a:xfrm>
            <a:off x="7101594" y="3382547"/>
            <a:ext cx="2493439" cy="804583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9" name="文本框 158"/>
          <p:cNvSpPr txBox="1"/>
          <p:nvPr/>
        </p:nvSpPr>
        <p:spPr>
          <a:xfrm>
            <a:off x="9549653" y="3198191"/>
            <a:ext cx="195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/users/:id/orders</a:t>
            </a:r>
            <a:endParaRPr lang="zh-CN" altLang="en-US"/>
          </a:p>
        </p:txBody>
      </p:sp>
      <p:cxnSp>
        <p:nvCxnSpPr>
          <p:cNvPr id="161" name="直接箭头连接符 160"/>
          <p:cNvCxnSpPr>
            <a:stCxn id="160" idx="0"/>
            <a:endCxn id="154" idx="2"/>
          </p:cNvCxnSpPr>
          <p:nvPr/>
        </p:nvCxnSpPr>
        <p:spPr>
          <a:xfrm flipV="1">
            <a:off x="10529311" y="4675437"/>
            <a:ext cx="0" cy="108852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6" name="文本框 165"/>
          <p:cNvSpPr txBox="1"/>
          <p:nvPr/>
        </p:nvSpPr>
        <p:spPr>
          <a:xfrm>
            <a:off x="9785629" y="5352590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/pay?orderId</a:t>
            </a:r>
            <a:endParaRPr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12529703" y="-365279"/>
            <a:ext cx="1423741" cy="751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UserInfo</a:t>
            </a:r>
            <a:endParaRPr lang="zh-CN" altLang="en-US"/>
          </a:p>
        </p:txBody>
      </p:sp>
      <p:sp>
        <p:nvSpPr>
          <p:cNvPr id="69" name="文本框 68"/>
          <p:cNvSpPr txBox="1"/>
          <p:nvPr/>
        </p:nvSpPr>
        <p:spPr>
          <a:xfrm>
            <a:off x="12368325" y="-838363"/>
            <a:ext cx="1669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id/info</a:t>
            </a:r>
            <a:endParaRPr lang="zh-CN" altLang="en-US"/>
          </a:p>
        </p:txBody>
      </p:sp>
      <p:cxnSp>
        <p:nvCxnSpPr>
          <p:cNvPr id="70" name="直接箭头连接符 69"/>
          <p:cNvCxnSpPr>
            <a:stCxn id="84" idx="3"/>
            <a:endCxn id="68" idx="1"/>
          </p:cNvCxnSpPr>
          <p:nvPr/>
        </p:nvCxnSpPr>
        <p:spPr>
          <a:xfrm flipV="1">
            <a:off x="11463589" y="10605"/>
            <a:ext cx="1066114" cy="259593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矩形 75"/>
          <p:cNvSpPr/>
          <p:nvPr/>
        </p:nvSpPr>
        <p:spPr>
          <a:xfrm>
            <a:off x="12528677" y="1032599"/>
            <a:ext cx="1423741" cy="751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UserOrder</a:t>
            </a:r>
            <a:endParaRPr lang="zh-CN" altLang="en-US"/>
          </a:p>
        </p:txBody>
      </p:sp>
      <p:sp>
        <p:nvSpPr>
          <p:cNvPr id="77" name="文本框 76"/>
          <p:cNvSpPr txBox="1"/>
          <p:nvPr/>
        </p:nvSpPr>
        <p:spPr>
          <a:xfrm>
            <a:off x="12444747" y="592862"/>
            <a:ext cx="1754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id/order</a:t>
            </a:r>
            <a:endParaRPr lang="zh-CN" altLang="en-US"/>
          </a:p>
        </p:txBody>
      </p:sp>
      <p:cxnSp>
        <p:nvCxnSpPr>
          <p:cNvPr id="78" name="直接箭头连接符 77"/>
          <p:cNvCxnSpPr>
            <a:stCxn id="84" idx="3"/>
            <a:endCxn id="76" idx="1"/>
          </p:cNvCxnSpPr>
          <p:nvPr/>
        </p:nvCxnSpPr>
        <p:spPr>
          <a:xfrm flipV="1">
            <a:off x="11463589" y="1408483"/>
            <a:ext cx="1065088" cy="119805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86" name="矩形 85"/>
          <p:cNvSpPr/>
          <p:nvPr/>
        </p:nvSpPr>
        <p:spPr>
          <a:xfrm>
            <a:off x="12528677" y="2281448"/>
            <a:ext cx="1935857" cy="6501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UserReceiveMail</a:t>
            </a:r>
            <a:endParaRPr lang="zh-CN" altLang="en-US"/>
          </a:p>
        </p:txBody>
      </p:sp>
      <p:sp>
        <p:nvSpPr>
          <p:cNvPr id="87" name="矩形 86"/>
          <p:cNvSpPr/>
          <p:nvPr/>
        </p:nvSpPr>
        <p:spPr>
          <a:xfrm>
            <a:off x="12528676" y="3437943"/>
            <a:ext cx="1935857" cy="6501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UserSendMail</a:t>
            </a:r>
            <a:endParaRPr lang="zh-CN" altLang="en-US"/>
          </a:p>
        </p:txBody>
      </p:sp>
      <p:sp>
        <p:nvSpPr>
          <p:cNvPr id="93" name="矩形 92"/>
          <p:cNvSpPr/>
          <p:nvPr/>
        </p:nvSpPr>
        <p:spPr>
          <a:xfrm>
            <a:off x="12528675" y="4518661"/>
            <a:ext cx="1935857" cy="650184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UserPostMail</a:t>
            </a:r>
            <a:endParaRPr lang="zh-CN" altLang="en-US"/>
          </a:p>
        </p:txBody>
      </p:sp>
      <p:sp>
        <p:nvSpPr>
          <p:cNvPr id="94" name="文本框 93"/>
          <p:cNvSpPr txBox="1"/>
          <p:nvPr/>
        </p:nvSpPr>
        <p:spPr>
          <a:xfrm>
            <a:off x="12528677" y="1873180"/>
            <a:ext cx="249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id/mails/receive</a:t>
            </a:r>
            <a:endParaRPr lang="zh-CN" altLang="en-US"/>
          </a:p>
        </p:txBody>
      </p:sp>
      <p:sp>
        <p:nvSpPr>
          <p:cNvPr id="95" name="文本框 94"/>
          <p:cNvSpPr txBox="1"/>
          <p:nvPr/>
        </p:nvSpPr>
        <p:spPr>
          <a:xfrm>
            <a:off x="12483406" y="2962233"/>
            <a:ext cx="249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id/mails/send</a:t>
            </a:r>
            <a:endParaRPr lang="zh-CN" altLang="en-US"/>
          </a:p>
        </p:txBody>
      </p:sp>
      <p:sp>
        <p:nvSpPr>
          <p:cNvPr id="96" name="文本框 95"/>
          <p:cNvSpPr txBox="1"/>
          <p:nvPr/>
        </p:nvSpPr>
        <p:spPr>
          <a:xfrm>
            <a:off x="12528677" y="4125825"/>
            <a:ext cx="249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id/mails/post</a:t>
            </a:r>
            <a:endParaRPr lang="zh-CN" altLang="en-US"/>
          </a:p>
        </p:txBody>
      </p:sp>
      <p:cxnSp>
        <p:nvCxnSpPr>
          <p:cNvPr id="99" name="直接箭头连接符 98"/>
          <p:cNvCxnSpPr>
            <a:stCxn id="84" idx="3"/>
            <a:endCxn id="86" idx="1"/>
          </p:cNvCxnSpPr>
          <p:nvPr/>
        </p:nvCxnSpPr>
        <p:spPr>
          <a:xfrm>
            <a:off x="11463589" y="2606540"/>
            <a:ext cx="1065088" cy="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0" name="直接箭头连接符 99"/>
          <p:cNvCxnSpPr>
            <a:stCxn id="84" idx="3"/>
            <a:endCxn id="87" idx="1"/>
          </p:cNvCxnSpPr>
          <p:nvPr/>
        </p:nvCxnSpPr>
        <p:spPr>
          <a:xfrm>
            <a:off x="11463589" y="2606540"/>
            <a:ext cx="1065087" cy="115649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4" name="直接箭头连接符 103"/>
          <p:cNvCxnSpPr>
            <a:stCxn id="84" idx="3"/>
            <a:endCxn id="93" idx="1"/>
          </p:cNvCxnSpPr>
          <p:nvPr/>
        </p:nvCxnSpPr>
        <p:spPr>
          <a:xfrm>
            <a:off x="11463589" y="2606540"/>
            <a:ext cx="1065086" cy="2237213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9" name="矩形 108"/>
          <p:cNvSpPr/>
          <p:nvPr/>
        </p:nvSpPr>
        <p:spPr>
          <a:xfrm>
            <a:off x="12523493" y="5737232"/>
            <a:ext cx="1941038" cy="7517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UserPayDeposit</a:t>
            </a:r>
            <a:endParaRPr lang="zh-CN" altLang="en-US"/>
          </a:p>
        </p:txBody>
      </p:sp>
      <p:sp>
        <p:nvSpPr>
          <p:cNvPr id="112" name="矩形 111"/>
          <p:cNvSpPr/>
          <p:nvPr/>
        </p:nvSpPr>
        <p:spPr>
          <a:xfrm>
            <a:off x="12523492" y="7004309"/>
            <a:ext cx="1941039" cy="75176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UserPayPassword</a:t>
            </a:r>
            <a:endParaRPr lang="zh-CN" altLang="en-US"/>
          </a:p>
        </p:txBody>
      </p:sp>
      <p:sp>
        <p:nvSpPr>
          <p:cNvPr id="113" name="文本框 112"/>
          <p:cNvSpPr txBox="1"/>
          <p:nvPr/>
        </p:nvSpPr>
        <p:spPr>
          <a:xfrm>
            <a:off x="12483405" y="5295070"/>
            <a:ext cx="24904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id/pay/deposit</a:t>
            </a:r>
            <a:endParaRPr lang="zh-CN" altLang="en-US"/>
          </a:p>
        </p:txBody>
      </p:sp>
      <p:sp>
        <p:nvSpPr>
          <p:cNvPr id="115" name="文本框 114"/>
          <p:cNvSpPr txBox="1"/>
          <p:nvPr/>
        </p:nvSpPr>
        <p:spPr>
          <a:xfrm>
            <a:off x="12483405" y="6571662"/>
            <a:ext cx="2769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/>
              <a:t>/users/:</a:t>
            </a:r>
            <a:r>
              <a:rPr lang="en-US" altLang="zh-CN" smtClean="0"/>
              <a:t>id/pay/password</a:t>
            </a:r>
            <a:endParaRPr lang="zh-CN" altLang="en-US"/>
          </a:p>
        </p:txBody>
      </p:sp>
      <p:cxnSp>
        <p:nvCxnSpPr>
          <p:cNvPr id="116" name="直接箭头连接符 115"/>
          <p:cNvCxnSpPr>
            <a:stCxn id="84" idx="3"/>
            <a:endCxn id="109" idx="1"/>
          </p:cNvCxnSpPr>
          <p:nvPr/>
        </p:nvCxnSpPr>
        <p:spPr>
          <a:xfrm>
            <a:off x="11463589" y="2606540"/>
            <a:ext cx="1059904" cy="3506576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8" name="直接箭头连接符 117"/>
          <p:cNvCxnSpPr>
            <a:stCxn id="84" idx="3"/>
            <a:endCxn id="112" idx="1"/>
          </p:cNvCxnSpPr>
          <p:nvPr/>
        </p:nvCxnSpPr>
        <p:spPr>
          <a:xfrm>
            <a:off x="11463589" y="2606540"/>
            <a:ext cx="1059903" cy="4773653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20" name="文本框 119"/>
          <p:cNvSpPr txBox="1"/>
          <p:nvPr/>
        </p:nvSpPr>
        <p:spPr>
          <a:xfrm>
            <a:off x="5071694" y="2900100"/>
            <a:ext cx="1417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Root:Layout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383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94</Words>
  <Application>Microsoft Office PowerPoint</Application>
  <PresentationFormat>宽屏</PresentationFormat>
  <Paragraphs>49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宋欣建</dc:creator>
  <cp:lastModifiedBy>宋欣建</cp:lastModifiedBy>
  <cp:revision>125</cp:revision>
  <dcterms:created xsi:type="dcterms:W3CDTF">2017-10-14T07:53:39Z</dcterms:created>
  <dcterms:modified xsi:type="dcterms:W3CDTF">2017-10-16T14:53:54Z</dcterms:modified>
</cp:coreProperties>
</file>