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xml"/>
  <Override PartName="/ppt/presentation.xml" ContentType="application/vnd.openxmlformats-officedocument.presentationml.presentation.main+xml"/>
  <Override PartName="/ppt/notesMasters/_rels/notesMaster1.xml.rels" ContentType="application/vnd.openxmlformats-package.relationships+xml"/>
  <Override PartName="/ppt/notesMasters/notesMaster1.xml" ContentType="application/vnd.openxmlformats-officedocument.presentationml.notesMaster+xml"/>
  <Override PartName="/ppt/presProps.xml" ContentType="application/vnd.openxmlformats-officedocument.presentationml.presProps+xml"/>
  <Override PartName="/ppt/theme/theme1.xml" ContentType="application/vnd.openxmlformats-officedocument.theme+xml"/>
  <Override PartName="/ppt/theme/theme2.xml" ContentType="application/vnd.openxmlformats-officedocument.theme+xml"/>
  <Override PartName="/ppt/theme/theme73.xml" ContentType="application/vnd.openxmlformats-officedocument.theme+xml"/>
  <Override PartName="/ppt/theme/theme4.xml" ContentType="application/vnd.openxmlformats-officedocument.theme+xml"/>
  <Override PartName="/ppt/theme/theme3.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media/image1.wmf" ContentType="image/x-wmf"/>
  <Override PartName="/ppt/media/image2.wmf" ContentType="image/x-wmf"/>
  <Override PartName="/ppt/media/image3.png" ContentType="image/png"/>
  <Override PartName="/ppt/media/image4.wmf" ContentType="image/x-wmf"/>
  <Override PartName="/ppt/media/image5.png" ContentType="image/png"/>
  <Override PartName="/ppt/media/image8.wmf" ContentType="image/x-wmf"/>
  <Override PartName="/ppt/media/image6.png" ContentType="image/png"/>
  <Override PartName="/ppt/media/image7.png" ContentType="image/png"/>
  <Override PartName="/ppt/_rels/presentation.xml.rels" ContentType="application/vnd.openxmlformats-package.relationships+xml"/>
  <Override PartName="/ppt/slideLayouts/slideLayout1.xml" ContentType="application/vnd.openxmlformats-officedocument.presentationml.slideLayout+xml"/>
  <Override PartName="/ppt/slideLayouts/slideLayout24.xml" ContentType="application/vnd.openxmlformats-officedocument.presentationml.slideLayout+xml"/>
  <Override PartName="/ppt/slideLayouts/slideLayout58.xml" ContentType="application/vnd.openxmlformats-officedocument.presentationml.slideLayout+xml"/>
  <Override PartName="/ppt/slideLayouts/slideLayout18.xml" ContentType="application/vnd.openxmlformats-officedocument.presentationml.slideLayout+xml"/>
  <Override PartName="/ppt/slideLayouts/slideLayout20.xml" ContentType="application/vnd.openxmlformats-officedocument.presentationml.slideLayout+xml"/>
  <Override PartName="/ppt/slideLayouts/slideLayout54.xml" ContentType="application/vnd.openxmlformats-officedocument.presentationml.slideLayout+xml"/>
  <Override PartName="/ppt/slideLayouts/slideLayout42.xml" ContentType="application/vnd.openxmlformats-officedocument.presentationml.slideLayout+xml"/>
  <Override PartName="/ppt/slideLayouts/slideLayout2.xml" ContentType="application/vnd.openxmlformats-officedocument.presentationml.slideLayout+xml"/>
  <Override PartName="/ppt/slideLayouts/slideLayout25.xml" ContentType="application/vnd.openxmlformats-officedocument.presentationml.slideLayout+xml"/>
  <Override PartName="/ppt/slideLayouts/slideLayout59.xml" ContentType="application/vnd.openxmlformats-officedocument.presentationml.slideLayout+xml"/>
  <Override PartName="/ppt/slideLayouts/slideLayout19.xml" ContentType="application/vnd.openxmlformats-officedocument.presentationml.slideLayout+xml"/>
  <Override PartName="/ppt/slideLayouts/slideLayout21.xml" ContentType="application/vnd.openxmlformats-officedocument.presentationml.slideLayout+xml"/>
  <Override PartName="/ppt/slideLayouts/slideLayout55.xml" ContentType="application/vnd.openxmlformats-officedocument.presentationml.slideLayout+xml"/>
  <Override PartName="/ppt/slideLayouts/slideLayout3.xml" ContentType="application/vnd.openxmlformats-officedocument.presentationml.slideLayout+xml"/>
  <Override PartName="/ppt/slideLayouts/slideLayout26.xml" ContentType="application/vnd.openxmlformats-officedocument.presentationml.slideLayout+xml"/>
  <Override PartName="/ppt/slideLayouts/slideLayout22.xml" ContentType="application/vnd.openxmlformats-officedocument.presentationml.slideLayout+xml"/>
  <Override PartName="/ppt/slideLayouts/slideLayout56.xml" ContentType="application/vnd.openxmlformats-officedocument.presentationml.slideLayout+xml"/>
  <Override PartName="/ppt/slideLayouts/_rels/slideLayout72.xml.rels" ContentType="application/vnd.openxmlformats-package.relationships+xml"/>
  <Override PartName="/ppt/slideLayouts/_rels/slideLayout41.xml.rels" ContentType="application/vnd.openxmlformats-package.relationships+xml"/>
  <Override PartName="/ppt/slideLayouts/_rels/slideLayout60.xml.rels" ContentType="application/vnd.openxmlformats-package.relationships+xml"/>
  <Override PartName="/ppt/slideLayouts/_rels/slideLayout63.xml.rels" ContentType="application/vnd.openxmlformats-package.relationships+xml"/>
  <Override PartName="/ppt/slideLayouts/_rels/slideLayout51.xml.rels" ContentType="application/vnd.openxmlformats-package.relationships+xml"/>
  <Override PartName="/ppt/slideLayouts/_rels/slideLayout7.xml.rels" ContentType="application/vnd.openxmlformats-package.relationships+xml"/>
  <Override PartName="/ppt/slideLayouts/_rels/slideLayout62.xml.rels" ContentType="application/vnd.openxmlformats-package.relationships+xml"/>
  <Override PartName="/ppt/slideLayouts/_rels/slideLayout31.xml.rels" ContentType="application/vnd.openxmlformats-package.relationships+xml"/>
  <Override PartName="/ppt/slideLayouts/_rels/slideLayout65.xml.rels" ContentType="application/vnd.openxmlformats-package.relationships+xml"/>
  <Override PartName="/ppt/slideLayouts/_rels/slideLayout50.xml.rels" ContentType="application/vnd.openxmlformats-package.relationships+xml"/>
  <Override PartName="/ppt/slideLayouts/_rels/slideLayout70.xml.rels" ContentType="application/vnd.openxmlformats-package.relationships+xml"/>
  <Override PartName="/ppt/slideLayouts/_rels/slideLayout39.xml.rels" ContentType="application/vnd.openxmlformats-package.relationships+xml"/>
  <Override PartName="/ppt/slideLayouts/_rels/slideLayout61.xml.rels" ContentType="application/vnd.openxmlformats-package.relationships+xml"/>
  <Override PartName="/ppt/slideLayouts/_rels/slideLayout30.xml.rels" ContentType="application/vnd.openxmlformats-package.relationships+xml"/>
  <Override PartName="/ppt/slideLayouts/_rels/slideLayout64.xml.rels" ContentType="application/vnd.openxmlformats-package.relationships+xml"/>
  <Override PartName="/ppt/slideLayouts/_rels/slideLayout53.xml.rels" ContentType="application/vnd.openxmlformats-package.relationships+xml"/>
  <Override PartName="/ppt/slideLayouts/_rels/slideLayout9.xml.rels" ContentType="application/vnd.openxmlformats-package.relationships+xml"/>
  <Override PartName="/ppt/slideLayouts/_rels/slideLayout52.xml.rels" ContentType="application/vnd.openxmlformats-package.relationships+xml"/>
  <Override PartName="/ppt/slideLayouts/_rels/slideLayout8.xml.rels" ContentType="application/vnd.openxmlformats-package.relationships+xml"/>
  <Override PartName="/ppt/slideLayouts/_rels/slideLayout40.xml.rels" ContentType="application/vnd.openxmlformats-package.relationships+xml"/>
  <Override PartName="/ppt/slideLayouts/_rels/slideLayout71.xml.rels" ContentType="application/vnd.openxmlformats-package.relationships+xml"/>
  <Override PartName="/ppt/slideLayouts/_rels/slideLayout38.xml.rels" ContentType="application/vnd.openxmlformats-package.relationships+xml"/>
  <Override PartName="/ppt/slideLayouts/_rels/slideLayout37.xml.rels" ContentType="application/vnd.openxmlformats-package.relationships+xml"/>
  <Override PartName="/ppt/slideLayouts/_rels/slideLayout68.xml.rels" ContentType="application/vnd.openxmlformats-package.relationships+xml"/>
  <Override PartName="/ppt/slideLayouts/_rels/slideLayout34.xml.rels" ContentType="application/vnd.openxmlformats-package.relationships+xml"/>
  <Override PartName="/ppt/slideLayouts/_rels/slideLayout36.xml.rels" ContentType="application/vnd.openxmlformats-package.relationships+xml"/>
  <Override PartName="/ppt/slideLayouts/_rels/slideLayout67.xml.rels" ContentType="application/vnd.openxmlformats-package.relationships+xml"/>
  <Override PartName="/ppt/slideLayouts/_rels/slideLayout33.xml.rels" ContentType="application/vnd.openxmlformats-package.relationships+xml"/>
  <Override PartName="/ppt/slideLayouts/_rels/slideLayout69.xml.rels" ContentType="application/vnd.openxmlformats-package.relationships+xml"/>
  <Override PartName="/ppt/slideLayouts/_rels/slideLayout35.xml.rels" ContentType="application/vnd.openxmlformats-package.relationships+xml"/>
  <Override PartName="/ppt/slideLayouts/_rels/slideLayout66.xml.rels" ContentType="application/vnd.openxmlformats-package.relationships+xml"/>
  <Override PartName="/ppt/slideLayouts/_rels/slideLayout32.xml.rels" ContentType="application/vnd.openxmlformats-package.relationships+xml"/>
  <Override PartName="/ppt/slideLayouts/_rels/slideLayout17.xml.rels" ContentType="application/vnd.openxmlformats-package.relationships+xml"/>
  <Override PartName="/ppt/slideLayouts/_rels/slideLayout2.xml.rels" ContentType="application/vnd.openxmlformats-package.relationships+xml"/>
  <Override PartName="/ppt/slideLayouts/_rels/slideLayout10.xml.rels" ContentType="application/vnd.openxmlformats-package.relationships+xml"/>
  <Override PartName="/ppt/slideLayouts/_rels/slideLayout44.xml.rels" ContentType="application/vnd.openxmlformats-package.relationships+xml"/>
  <Override PartName="/ppt/slideLayouts/_rels/slideLayout13.xml.rels" ContentType="application/vnd.openxmlformats-package.relationships+xml"/>
  <Override PartName="/ppt/slideLayouts/_rels/slideLayout47.xml.rels" ContentType="application/vnd.openxmlformats-package.relationships+xml"/>
  <Override PartName="/ppt/slideLayouts/_rels/slideLayout16.xml.rels" ContentType="application/vnd.openxmlformats-package.relationships+xml"/>
  <Override PartName="/ppt/slideLayouts/_rels/slideLayout1.xml.rels" ContentType="application/vnd.openxmlformats-package.relationships+xml"/>
  <Override PartName="/ppt/slideLayouts/_rels/slideLayout43.xml.rels" ContentType="application/vnd.openxmlformats-package.relationships+xml"/>
  <Override PartName="/ppt/slideLayouts/_rels/slideLayout12.xml.rels" ContentType="application/vnd.openxmlformats-package.relationships+xml"/>
  <Override PartName="/ppt/slideLayouts/_rels/slideLayout46.xml.rels" ContentType="application/vnd.openxmlformats-package.relationships+xml"/>
  <Override PartName="/ppt/slideLayouts/_rels/slideLayout49.xml.rels" ContentType="application/vnd.openxmlformats-package.relationships+xml"/>
  <Override PartName="/ppt/slideLayouts/_rels/slideLayout15.xml.rels" ContentType="application/vnd.openxmlformats-package.relationships+xml"/>
  <Override PartName="/ppt/slideLayouts/_rels/slideLayout11.xml.rels" ContentType="application/vnd.openxmlformats-package.relationships+xml"/>
  <Override PartName="/ppt/slideLayouts/_rels/slideLayout45.xml.rels" ContentType="application/vnd.openxmlformats-package.relationships+xml"/>
  <Override PartName="/ppt/slideLayouts/_rels/slideLayout14.xml.rels" ContentType="application/vnd.openxmlformats-package.relationships+xml"/>
  <Override PartName="/ppt/slideLayouts/_rels/slideLayout48.xml.rels" ContentType="application/vnd.openxmlformats-package.relationships+xml"/>
  <Override PartName="/ppt/slideLayouts/_rels/slideLayout6.xml.rels" ContentType="application/vnd.openxmlformats-package.relationships+xml"/>
  <Override PartName="/ppt/slideLayouts/_rels/slideLayout5.xml.rels" ContentType="application/vnd.openxmlformats-package.relationships+xml"/>
  <Override PartName="/ppt/slideLayouts/_rels/slideLayout25.xml.rels" ContentType="application/vnd.openxmlformats-package.relationships+xml"/>
  <Override PartName="/ppt/slideLayouts/_rels/slideLayout59.xml.rels" ContentType="application/vnd.openxmlformats-package.relationships+xml"/>
  <Override PartName="/ppt/slideLayouts/_rels/slideLayout28.xml.rels" ContentType="application/vnd.openxmlformats-package.relationships+xml"/>
  <Override PartName="/ppt/slideLayouts/_rels/slideLayout26.xml.rels" ContentType="application/vnd.openxmlformats-package.relationships+xml"/>
  <Override PartName="/ppt/slideLayouts/_rels/slideLayout23.xml.rels" ContentType="application/vnd.openxmlformats-package.relationships+xml"/>
  <Override PartName="/ppt/slideLayouts/_rels/slideLayout57.xml.rels" ContentType="application/vnd.openxmlformats-package.relationships+xml"/>
  <Override PartName="/ppt/slideLayouts/_rels/slideLayout20.xml.rels" ContentType="application/vnd.openxmlformats-package.relationships+xml"/>
  <Override PartName="/ppt/slideLayouts/_rels/slideLayout54.xml.rels" ContentType="application/vnd.openxmlformats-package.relationships+xml"/>
  <Override PartName="/ppt/slideLayouts/_rels/slideLayout19.xml.rels" ContentType="application/vnd.openxmlformats-package.relationships+xml"/>
  <Override PartName="/ppt/slideLayouts/_rels/slideLayout4.xml.rels" ContentType="application/vnd.openxmlformats-package.relationships+xml"/>
  <Override PartName="/ppt/slideLayouts/_rels/slideLayout24.xml.rels" ContentType="application/vnd.openxmlformats-package.relationships+xml"/>
  <Override PartName="/ppt/slideLayouts/_rels/slideLayout58.xml.rels" ContentType="application/vnd.openxmlformats-package.relationships+xml"/>
  <Override PartName="/ppt/slideLayouts/_rels/slideLayout27.xml.rels" ContentType="application/vnd.openxmlformats-package.relationships+xml"/>
  <Override PartName="/ppt/slideLayouts/_rels/slideLayout56.xml.rels" ContentType="application/vnd.openxmlformats-package.relationships+xml"/>
  <Override PartName="/ppt/slideLayouts/_rels/slideLayout22.xml.rels" ContentType="application/vnd.openxmlformats-package.relationships+xml"/>
  <Override PartName="/ppt/slideLayouts/_rels/slideLayout3.xml.rels" ContentType="application/vnd.openxmlformats-package.relationships+xml"/>
  <Override PartName="/ppt/slideLayouts/_rels/slideLayout18.xml.rels" ContentType="application/vnd.openxmlformats-package.relationships+xml"/>
  <Override PartName="/ppt/slideLayouts/_rels/slideLayout55.xml.rels" ContentType="application/vnd.openxmlformats-package.relationships+xml"/>
  <Override PartName="/ppt/slideLayouts/_rels/slideLayout21.xml.rels" ContentType="application/vnd.openxmlformats-package.relationships+xml"/>
  <Override PartName="/ppt/slideLayouts/_rels/slideLayout42.xml.rels" ContentType="application/vnd.openxmlformats-package.relationships+xml"/>
  <Override PartName="/ppt/slideLayouts/_rels/slideLayout29.xml.rels" ContentType="application/vnd.openxmlformats-package.relationships+xml"/>
  <Override PartName="/ppt/slideLayouts/slideLayout4.xml" ContentType="application/vnd.openxmlformats-officedocument.presentationml.slideLayout+xml"/>
  <Override PartName="/ppt/slideLayouts/slideLayout27.xml" ContentType="application/vnd.openxmlformats-officedocument.presentationml.slideLayout+xml"/>
  <Override PartName="/ppt/slideLayouts/slideLayout23.xml" ContentType="application/vnd.openxmlformats-officedocument.presentationml.slideLayout+xml"/>
  <Override PartName="/ppt/slideLayouts/slideLayout57.xml" ContentType="application/vnd.openxmlformats-officedocument.presentationml.slideLayout+xml"/>
  <Override PartName="/ppt/slideLayouts/slideLayout5.xml" ContentType="application/vnd.openxmlformats-officedocument.presentationml.slideLayout+xml"/>
  <Override PartName="/ppt/slideLayouts/slideLayout28.xml" ContentType="application/vnd.openxmlformats-officedocument.presentationml.slideLayout+xml"/>
  <Override PartName="/ppt/slideLayouts/slideLayout6.xml" ContentType="application/vnd.openxmlformats-officedocument.presentationml.slideLayout+xml"/>
  <Override PartName="/ppt/slideLayouts/slideLayout29.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48.xml" ContentType="application/vnd.openxmlformats-officedocument.presentationml.slideLayout+xml"/>
  <Override PartName="/ppt/slideLayouts/slideLayout14.xml" ContentType="application/vnd.openxmlformats-officedocument.presentationml.slideLayout+xml"/>
  <Override PartName="/ppt/slideLayouts/slideLayout45.xml" ContentType="application/vnd.openxmlformats-officedocument.presentationml.slideLayout+xml"/>
  <Override PartName="/ppt/slideLayouts/slideLayout11.xml" ContentType="application/vnd.openxmlformats-officedocument.presentationml.slideLayout+xml"/>
  <Override PartName="/ppt/slideLayouts/slideLayout49.xml" ContentType="application/vnd.openxmlformats-officedocument.presentationml.slideLayout+xml"/>
  <Override PartName="/ppt/slideLayouts/slideLayout15.xml" ContentType="application/vnd.openxmlformats-officedocument.presentationml.slideLayout+xml"/>
  <Override PartName="/ppt/slideLayouts/slideLayout12.xml" ContentType="application/vnd.openxmlformats-officedocument.presentationml.slideLayout+xml"/>
  <Override PartName="/ppt/slideLayouts/slideLayout46.xml" ContentType="application/vnd.openxmlformats-officedocument.presentationml.slideLayout+xml"/>
  <Override PartName="/ppt/slideLayouts/slideLayout43.xml" ContentType="application/vnd.openxmlformats-officedocument.presentationml.slideLayout+xml"/>
  <Override PartName="/ppt/slideLayouts/slideLayout16.xml" ContentType="application/vnd.openxmlformats-officedocument.presentationml.slideLayout+xml"/>
  <Override PartName="/ppt/slideLayouts/slideLayout13.xml" ContentType="application/vnd.openxmlformats-officedocument.presentationml.slideLayout+xml"/>
  <Override PartName="/ppt/slideLayouts/slideLayout47.xml" ContentType="application/vnd.openxmlformats-officedocument.presentationml.slideLayout+xml"/>
  <Override PartName="/ppt/slideLayouts/slideLayout10.xml" ContentType="application/vnd.openxmlformats-officedocument.presentationml.slideLayout+xml"/>
  <Override PartName="/ppt/slideLayouts/slideLayout44.xml" ContentType="application/vnd.openxmlformats-officedocument.presentationml.slideLayout+xml"/>
  <Override PartName="/ppt/slideLayouts/slideLayout17.xml" ContentType="application/vnd.openxmlformats-officedocument.presentationml.slideLayout+xml"/>
  <Override PartName="/ppt/slideLayouts/slideLayout32.xml" ContentType="application/vnd.openxmlformats-officedocument.presentationml.slideLayout+xml"/>
  <Override PartName="/ppt/slideLayouts/slideLayout66.xml" ContentType="application/vnd.openxmlformats-officedocument.presentationml.slideLayout+xml"/>
  <Override PartName="/ppt/slideLayouts/slideLayout69.xml" ContentType="application/vnd.openxmlformats-officedocument.presentationml.slideLayout+xml"/>
  <Override PartName="/ppt/slideLayouts/slideLayout35.xml" ContentType="application/vnd.openxmlformats-officedocument.presentationml.slideLayout+xml"/>
  <Override PartName="/ppt/slideLayouts/slideLayout33.xml" ContentType="application/vnd.openxmlformats-officedocument.presentationml.slideLayout+xml"/>
  <Override PartName="/ppt/slideLayouts/slideLayout67.xml" ContentType="application/vnd.openxmlformats-officedocument.presentationml.slideLayout+xml"/>
  <Override PartName="/ppt/slideLayouts/slideLayout36.xml" ContentType="application/vnd.openxmlformats-officedocument.presentationml.slideLayout+xml"/>
  <Override PartName="/ppt/slideLayouts/slideLayout34.xml" ContentType="application/vnd.openxmlformats-officedocument.presentationml.slideLayout+xml"/>
  <Override PartName="/ppt/slideLayouts/slideLayout68.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71.xml" ContentType="application/vnd.openxmlformats-officedocument.presentationml.slideLayout+xml"/>
  <Override PartName="/ppt/slideLayouts/slideLayout40.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64.xml" ContentType="application/vnd.openxmlformats-officedocument.presentationml.slideLayout+xml"/>
  <Override PartName="/ppt/slideLayouts/slideLayout30.xml" ContentType="application/vnd.openxmlformats-officedocument.presentationml.slideLayout+xml"/>
  <Override PartName="/ppt/slideLayouts/slideLayout61.xml" ContentType="application/vnd.openxmlformats-officedocument.presentationml.slideLayout+xml"/>
  <Override PartName="/ppt/slideLayouts/slideLayout39.xml" ContentType="application/vnd.openxmlformats-officedocument.presentationml.slideLayout+xml"/>
  <Override PartName="/ppt/slideLayouts/slideLayout70.xml" ContentType="application/vnd.openxmlformats-officedocument.presentationml.slideLayout+xml"/>
  <Override PartName="/ppt/slideLayouts/slideLayout50.xml" ContentType="application/vnd.openxmlformats-officedocument.presentationml.slideLayout+xml"/>
  <Override PartName="/ppt/slideLayouts/slideLayout65.xml" ContentType="application/vnd.openxmlformats-officedocument.presentationml.slideLayout+xml"/>
  <Override PartName="/ppt/slideLayouts/slideLayout31.xml" ContentType="application/vnd.openxmlformats-officedocument.presentationml.slideLayout+xml"/>
  <Override PartName="/ppt/slideLayouts/slideLayout62.xml" ContentType="application/vnd.openxmlformats-officedocument.presentationml.slideLayout+xml"/>
  <Override PartName="/ppt/slideLayouts/slideLayout51.xml" ContentType="application/vnd.openxmlformats-officedocument.presentationml.slideLayout+xml"/>
  <Override PartName="/ppt/slideLayouts/slideLayout63.xml" ContentType="application/vnd.openxmlformats-officedocument.presentationml.slideLayout+xml"/>
  <Override PartName="/ppt/slideLayouts/slideLayout60.xml" ContentType="application/vnd.openxmlformats-officedocument.presentationml.slideLayout+xml"/>
  <Override PartName="/ppt/slideLayouts/slideLayout41.xml" ContentType="application/vnd.openxmlformats-officedocument.presentationml.slideLayout+xml"/>
  <Override PartName="/ppt/slideLayouts/slideLayout72.xml" ContentType="application/vnd.openxmlformats-officedocument.presentationml.slideLayout+xml"/>
  <Override PartName="/ppt/slideMasters/_rels/slideMaster61.xml.rels" ContentType="application/vnd.openxmlformats-package.relationships+xml"/>
  <Override PartName="/ppt/slideMasters/_rels/slideMaster1.xml.rels" ContentType="application/vnd.openxmlformats-package.relationships+xml"/>
  <Override PartName="/ppt/slideMasters/_rels/slideMaster25.xml.rels" ContentType="application/vnd.openxmlformats-package.relationships+xml"/>
  <Override PartName="/ppt/slideMasters/_rels/slideMaster37.xml.rels" ContentType="application/vnd.openxmlformats-package.relationships+xml"/>
  <Override PartName="/ppt/slideMasters/_rels/slideMaster13.xml.rels" ContentType="application/vnd.openxmlformats-package.relationships+xml"/>
  <Override PartName="/ppt/slideMasters/_rels/slideMaster49.xml.rels" ContentType="application/vnd.openxmlformats-package.relationships+xml"/>
  <Override PartName="/ppt/slideMasters/slideMaster1.xml" ContentType="application/vnd.openxmlformats-officedocument.presentationml.slideMaster+xml"/>
  <Override PartName="/ppt/slideMasters/slideMaster49.xml" ContentType="application/vnd.openxmlformats-officedocument.presentationml.slideMaster+xml"/>
  <Override PartName="/ppt/slideMasters/slideMaster13.xml" ContentType="application/vnd.openxmlformats-officedocument.presentationml.slideMaster+xml"/>
  <Override PartName="/ppt/slideMasters/slideMaster37.xml" ContentType="application/vnd.openxmlformats-officedocument.presentationml.slideMaster+xml"/>
  <Override PartName="/ppt/slideMasters/slideMaster25.xml" ContentType="application/vnd.openxmlformats-officedocument.presentationml.slideMaster+xml"/>
  <Override PartName="/ppt/slideMasters/slideMaster61.xml" ContentType="application/vnd.openxmlformats-officedocument.presentationml.slideMaster+xml"/>
  <Override PartName="/ppt/slides/_rels/slide1.xml.rels" ContentType="application/vnd.openxmlformats-package.relationships+xml"/>
  <Override PartName="/ppt/slides/slide1.xml" ContentType="application/vnd.openxmlformats-officedocument.presentationml.slide+xml"/>
  <Override PartName="/ppt/notesSlides/_rels/notesSlide1.xml.rels" ContentType="application/vnd.openxmlformats-package.relationships+xml"/>
  <Override PartName="/ppt/notesSlides/notesSlide1.xml" ContentType="application/vnd.openxmlformats-officedocument.presentationml.notesSlid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microsoft.com/office/2020/02/relationships/classificationlabels" Target="docMetadata/LabelInfo.xml"/><Relationship Id="rId5"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61" r:id="rId3"/>
    <p:sldMasterId id="2147483674" r:id="rId4"/>
    <p:sldMasterId id="2147483687" r:id="rId5"/>
    <p:sldMasterId id="2147483700" r:id="rId6"/>
    <p:sldMasterId id="2147483713" r:id="rId7"/>
  </p:sldMasterIdLst>
  <p:notesMasterIdLst>
    <p:notesMasterId r:id="rId8"/>
  </p:notesMasterIdLst>
  <p:sldIdLst>
    <p:sldId id="256" r:id="rId9"/>
  </p:sldIdLst>
  <p:sldSz cx="12192000" cy="6858000"/>
  <p:notesSz cx="6858000" cy="9144000"/>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ationPr>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13.xml"/><Relationship Id="rId4" Type="http://schemas.openxmlformats.org/officeDocument/2006/relationships/slideMaster" Target="slideMasters/slideMaster25.xml"/><Relationship Id="rId5" Type="http://schemas.openxmlformats.org/officeDocument/2006/relationships/slideMaster" Target="slideMasters/slideMaster37.xml"/><Relationship Id="rId6" Type="http://schemas.openxmlformats.org/officeDocument/2006/relationships/slideMaster" Target="slideMasters/slideMaster49.xml"/><Relationship Id="rId7" Type="http://schemas.openxmlformats.org/officeDocument/2006/relationships/slideMaster" Target="slideMasters/slideMaster61.xml"/><Relationship Id="rId8" Type="http://schemas.openxmlformats.org/officeDocument/2006/relationships/notesMaster" Target="notesMasters/notesMaster1.xml"/><Relationship Id="rId9" Type="http://schemas.openxmlformats.org/officeDocument/2006/relationships/slide" Target="slides/slide1.xml"/><Relationship Id="rId10" Type="http://schemas.openxmlformats.org/officeDocument/2006/relationships/presProps" Target="presProps.xml"/>
</Relationships>
</file>

<file path=ppt/notesMasters/_rels/notesMaster1.xml.rels><?xml version="1.0" encoding="UTF-8"?>
<Relationships xmlns="http://schemas.openxmlformats.org/package/2006/relationships"><Relationship Id="rId1" Type="http://schemas.openxmlformats.org/officeDocument/2006/relationships/theme" Target="../theme/theme73.xml"/>
</Relationships>
</file>

<file path=ppt/notesMasters/notesMaster1.xml><?xml version="1.0" encoding="utf-8"?>
<p:notes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87" name="PlaceHolder 1"/>
          <p:cNvSpPr>
            <a:spLocks noGrp="1"/>
          </p:cNvSpPr>
          <p:nvPr>
            <p:ph type="sldImg"/>
          </p:nvPr>
        </p:nvSpPr>
        <p:spPr>
          <a:xfrm>
            <a:off x="0" y="764280"/>
            <a:ext cx="0" cy="0"/>
          </a:xfrm>
          <a:prstGeom prst="rect">
            <a:avLst/>
          </a:prstGeom>
          <a:noFill/>
          <a:ln w="0">
            <a:noFill/>
          </a:ln>
        </p:spPr>
        <p:txBody>
          <a:bodyPr lIns="0" rIns="0" tIns="0" bIns="0" anchor="ctr">
            <a:noAutofit/>
          </a:bodyPr>
          <a:p>
            <a:pPr algn="ctr"/>
            <a:r>
              <a:rPr b="0" lang="en-US" sz="4400" spc="-1" strike="noStrike">
                <a:solidFill>
                  <a:srgbClr val="000000"/>
                </a:solidFill>
                <a:latin typeface="Arial"/>
              </a:rPr>
              <a:t>Click to move the slide</a:t>
            </a:r>
            <a:endParaRPr b="0" lang="en-US" sz="4400" spc="-1" strike="noStrike">
              <a:solidFill>
                <a:srgbClr val="000000"/>
              </a:solidFill>
              <a:latin typeface="Arial"/>
            </a:endParaRPr>
          </a:p>
        </p:txBody>
      </p:sp>
      <p:sp>
        <p:nvSpPr>
          <p:cNvPr id="488" name="PlaceHolder 2"/>
          <p:cNvSpPr>
            <a:spLocks noGrp="1"/>
          </p:cNvSpPr>
          <p:nvPr>
            <p:ph type="body"/>
          </p:nvPr>
        </p:nvSpPr>
        <p:spPr>
          <a:xfrm>
            <a:off x="777240" y="4777560"/>
            <a:ext cx="6217560" cy="4525920"/>
          </a:xfrm>
          <a:prstGeom prst="rect">
            <a:avLst/>
          </a:prstGeom>
          <a:noFill/>
          <a:ln w="0">
            <a:noFill/>
          </a:ln>
        </p:spPr>
        <p:txBody>
          <a:bodyPr lIns="0" rIns="0" tIns="0" bIns="0" anchor="t">
            <a:noAutofit/>
          </a:bodyPr>
          <a:p>
            <a:pPr marL="216000" indent="-216000">
              <a:buNone/>
            </a:pPr>
            <a:r>
              <a:rPr b="0" lang="en-US" sz="2000" spc="-1" strike="noStrike">
                <a:solidFill>
                  <a:srgbClr val="000000"/>
                </a:solidFill>
                <a:latin typeface="Arial"/>
              </a:rPr>
              <a:t>Click to edit the notes format</a:t>
            </a:r>
            <a:endParaRPr b="0" lang="en-US" sz="2000" spc="-1" strike="noStrike">
              <a:solidFill>
                <a:srgbClr val="000000"/>
              </a:solidFill>
              <a:latin typeface="Arial"/>
            </a:endParaRPr>
          </a:p>
        </p:txBody>
      </p:sp>
      <p:sp>
        <p:nvSpPr>
          <p:cNvPr id="489" name="PlaceHolder 3"/>
          <p:cNvSpPr>
            <a:spLocks noGrp="1"/>
          </p:cNvSpPr>
          <p:nvPr>
            <p:ph type="hdr"/>
          </p:nvPr>
        </p:nvSpPr>
        <p:spPr>
          <a:xfrm>
            <a:off x="0" y="0"/>
            <a:ext cx="3372840" cy="502560"/>
          </a:xfrm>
          <a:prstGeom prst="rect">
            <a:avLst/>
          </a:prstGeom>
          <a:noFill/>
          <a:ln w="0">
            <a:noFill/>
          </a:ln>
        </p:spPr>
        <p:txBody>
          <a:bodyPr lIns="0" rIns="0" tIns="0" bIns="0" anchor="t">
            <a:noAutofit/>
          </a:bodyPr>
          <a:p>
            <a:pPr indent="0">
              <a:buNone/>
            </a:pPr>
            <a:r>
              <a:rPr b="0" lang="en-US" sz="1400" spc="-1" strike="noStrike">
                <a:solidFill>
                  <a:srgbClr val="000000"/>
                </a:solidFill>
                <a:latin typeface="Times New Roman"/>
              </a:rPr>
              <a:t>&lt;header&gt;</a:t>
            </a:r>
            <a:endParaRPr b="0" lang="en-US" sz="1400" spc="-1" strike="noStrike">
              <a:solidFill>
                <a:srgbClr val="000000"/>
              </a:solidFill>
              <a:latin typeface="Times New Roman"/>
            </a:endParaRPr>
          </a:p>
        </p:txBody>
      </p:sp>
      <p:sp>
        <p:nvSpPr>
          <p:cNvPr id="490" name="PlaceHolder 4"/>
          <p:cNvSpPr>
            <a:spLocks noGrp="1"/>
          </p:cNvSpPr>
          <p:nvPr>
            <p:ph type="dt" idx="1"/>
          </p:nvPr>
        </p:nvSpPr>
        <p:spPr>
          <a:xfrm>
            <a:off x="4399200" y="0"/>
            <a:ext cx="3372840" cy="502560"/>
          </a:xfrm>
          <a:prstGeom prst="rect">
            <a:avLst/>
          </a:prstGeom>
          <a:noFill/>
          <a:ln w="0">
            <a:noFill/>
          </a:ln>
        </p:spPr>
        <p:txBody>
          <a:bodyPr lIns="0" rIns="0" tIns="0" bIns="0" anchor="t">
            <a:noAutofit/>
          </a:bodyPr>
          <a:lstStyle>
            <a:lvl1pPr indent="0" algn="r">
              <a:buNone/>
              <a:defRPr b="0" lang="en-US" sz="1400" spc="-1" strike="noStrike">
                <a:solidFill>
                  <a:srgbClr val="000000"/>
                </a:solidFill>
                <a:latin typeface="Times New Roman"/>
              </a:defRPr>
            </a:lvl1pPr>
          </a:lstStyle>
          <a:p>
            <a:pPr indent="0" algn="r">
              <a:buNone/>
            </a:pPr>
            <a:r>
              <a:rPr b="0" lang="en-US" sz="1400" spc="-1" strike="noStrike">
                <a:solidFill>
                  <a:srgbClr val="000000"/>
                </a:solidFill>
                <a:latin typeface="Times New Roman"/>
              </a:rPr>
              <a:t>&lt;date/time&gt;</a:t>
            </a:r>
            <a:endParaRPr b="0" lang="en-US" sz="1400" spc="-1" strike="noStrike">
              <a:solidFill>
                <a:srgbClr val="000000"/>
              </a:solidFill>
              <a:latin typeface="Times New Roman"/>
            </a:endParaRPr>
          </a:p>
        </p:txBody>
      </p:sp>
      <p:sp>
        <p:nvSpPr>
          <p:cNvPr id="491" name="PlaceHolder 5"/>
          <p:cNvSpPr>
            <a:spLocks noGrp="1"/>
          </p:cNvSpPr>
          <p:nvPr>
            <p:ph type="ftr" idx="2"/>
          </p:nvPr>
        </p:nvSpPr>
        <p:spPr>
          <a:xfrm>
            <a:off x="0" y="9555480"/>
            <a:ext cx="3372840" cy="502560"/>
          </a:xfrm>
          <a:prstGeom prst="rect">
            <a:avLst/>
          </a:prstGeom>
          <a:noFill/>
          <a:ln w="0">
            <a:noFill/>
          </a:ln>
        </p:spPr>
        <p:txBody>
          <a:bodyPr lIns="0" rIns="0" tIns="0" bIns="0" anchor="b">
            <a:noAutofit/>
          </a:bodyPr>
          <a:lstStyle>
            <a:lvl1pPr indent="0">
              <a:buNone/>
              <a:defRPr b="0" lang="en-US" sz="1400" spc="-1" strike="noStrike">
                <a:solidFill>
                  <a:srgbClr val="000000"/>
                </a:solidFill>
                <a:latin typeface="Times New Roman"/>
              </a:defRPr>
            </a:lvl1pPr>
          </a:lstStyle>
          <a:p>
            <a:pPr indent="0">
              <a:buNone/>
            </a:pPr>
            <a:r>
              <a:rPr b="0" lang="en-US" sz="1400" spc="-1" strike="noStrike">
                <a:solidFill>
                  <a:srgbClr val="000000"/>
                </a:solidFill>
                <a:latin typeface="Times New Roman"/>
              </a:rPr>
              <a:t>&lt;footer&gt;</a:t>
            </a:r>
            <a:endParaRPr b="0" lang="en-US" sz="1400" spc="-1" strike="noStrike">
              <a:solidFill>
                <a:srgbClr val="000000"/>
              </a:solidFill>
              <a:latin typeface="Times New Roman"/>
            </a:endParaRPr>
          </a:p>
        </p:txBody>
      </p:sp>
      <p:sp>
        <p:nvSpPr>
          <p:cNvPr id="492" name="PlaceHolder 6"/>
          <p:cNvSpPr>
            <a:spLocks noGrp="1"/>
          </p:cNvSpPr>
          <p:nvPr>
            <p:ph type="sldNum" idx="3"/>
          </p:nvPr>
        </p:nvSpPr>
        <p:spPr>
          <a:xfrm>
            <a:off x="4399200" y="9555480"/>
            <a:ext cx="3372840" cy="502560"/>
          </a:xfrm>
          <a:prstGeom prst="rect">
            <a:avLst/>
          </a:prstGeom>
          <a:noFill/>
          <a:ln w="0">
            <a:noFill/>
          </a:ln>
        </p:spPr>
        <p:txBody>
          <a:bodyPr lIns="0" rIns="0" tIns="0" bIns="0" anchor="b">
            <a:noAutofit/>
          </a:bodyPr>
          <a:lstStyle>
            <a:lvl1pPr indent="0" algn="r">
              <a:buNone/>
              <a:defRPr b="0" lang="en-US" sz="1400" spc="-1" strike="noStrike">
                <a:solidFill>
                  <a:srgbClr val="000000"/>
                </a:solidFill>
                <a:latin typeface="Times New Roman"/>
              </a:defRPr>
            </a:lvl1pPr>
          </a:lstStyle>
          <a:p>
            <a:pPr indent="0" algn="r">
              <a:buNone/>
            </a:pPr>
            <a:fld id="{A42D885E-B609-49F4-8AA4-3FC85808F7B5}"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notesMaster>
</file>

<file path=ppt/notesSlides/_rels/notesSlide1.xml.rels><?xml version="1.0" encoding="UTF-8"?>
<Relationships xmlns="http://schemas.openxmlformats.org/package/2006/relationships"><Relationship Id="rId1" Type="http://schemas.openxmlformats.org/officeDocument/2006/relationships/slide" Target="../slides/slide1.xml"/><Relationship Id="rId2" Type="http://schemas.openxmlformats.org/officeDocument/2006/relationships/notesMaster" Target="../notesMasters/notesMaster1.xml"/>
</Relationships>
</file>

<file path=ppt/notesSlides/notesSlide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95" name="PlaceHolder 1"/>
          <p:cNvSpPr>
            <a:spLocks noGrp="1"/>
          </p:cNvSpPr>
          <p:nvPr>
            <p:ph type="sldImg"/>
          </p:nvPr>
        </p:nvSpPr>
        <p:spPr>
          <a:xfrm>
            <a:off x="685800" y="1143000"/>
            <a:ext cx="5485680" cy="3085560"/>
          </a:xfrm>
          <a:prstGeom prst="rect">
            <a:avLst/>
          </a:prstGeom>
          <a:ln w="0">
            <a:noFill/>
          </a:ln>
        </p:spPr>
      </p:sp>
      <p:sp>
        <p:nvSpPr>
          <p:cNvPr id="496" name="PlaceHolder 2"/>
          <p:cNvSpPr>
            <a:spLocks noGrp="1"/>
          </p:cNvSpPr>
          <p:nvPr>
            <p:ph type="body"/>
          </p:nvPr>
        </p:nvSpPr>
        <p:spPr>
          <a:xfrm>
            <a:off x="685800" y="4400640"/>
            <a:ext cx="5485680" cy="3599640"/>
          </a:xfrm>
          <a:prstGeom prst="rect">
            <a:avLst/>
          </a:prstGeom>
          <a:noFill/>
          <a:ln w="0">
            <a:noFill/>
          </a:ln>
        </p:spPr>
        <p:txBody>
          <a:bodyPr lIns="91440" rIns="91440" tIns="45720" bIns="45720" anchor="t">
            <a:noAutofit/>
          </a:bodyPr>
          <a:p>
            <a:pPr marL="216000" indent="-216000">
              <a:buNone/>
            </a:pPr>
            <a:endParaRPr b="0" lang="en-US" sz="1800" spc="-1" strike="noStrike">
              <a:solidFill>
                <a:srgbClr val="000000"/>
              </a:solidFill>
              <a:latin typeface="Arial"/>
            </a:endParaRPr>
          </a:p>
        </p:txBody>
      </p:sp>
      <p:sp>
        <p:nvSpPr>
          <p:cNvPr id="497" name="PlaceHolder 3"/>
          <p:cNvSpPr>
            <a:spLocks noGrp="1"/>
          </p:cNvSpPr>
          <p:nvPr>
            <p:ph type="sldNum" idx="4"/>
          </p:nvPr>
        </p:nvSpPr>
        <p:spPr>
          <a:xfrm>
            <a:off x="3884760" y="8685360"/>
            <a:ext cx="2971080" cy="457920"/>
          </a:xfrm>
          <a:prstGeom prst="rect">
            <a:avLst/>
          </a:prstGeom>
          <a:noFill/>
          <a:ln w="0">
            <a:noFill/>
          </a:ln>
        </p:spPr>
        <p:txBody>
          <a:bodyPr lIns="91440" rIns="91440" tIns="45720" bIns="45720" anchor="b">
            <a:noAutofit/>
          </a:bodyPr>
          <a:lstStyle>
            <a:lvl1pPr indent="0" algn="r" defTabSz="914400">
              <a:lnSpc>
                <a:spcPct val="100000"/>
              </a:lnSpc>
              <a:buNone/>
              <a:tabLst>
                <a:tab algn="l" pos="0"/>
              </a:tabLst>
              <a:defRPr b="0" lang="en-US" sz="1200" spc="-1" strike="noStrike">
                <a:solidFill>
                  <a:srgbClr val="000000"/>
                </a:solidFill>
                <a:latin typeface="Calibri"/>
                <a:ea typeface="+mn-ea"/>
              </a:defRPr>
            </a:lvl1pPr>
          </a:lstStyle>
          <a:p>
            <a:pPr indent="0" algn="r" defTabSz="914400">
              <a:lnSpc>
                <a:spcPct val="100000"/>
              </a:lnSpc>
              <a:buNone/>
              <a:tabLst>
                <a:tab algn="l" pos="0"/>
              </a:tabLst>
            </a:pPr>
            <a:fld id="{357BF2BF-C5BB-4C70-A2E9-8539063CAE7E}" type="slidenum">
              <a:rPr b="0" lang="en-US" sz="1200" spc="-1" strike="noStrike">
                <a:solidFill>
                  <a:srgbClr val="000000"/>
                </a:solidFill>
                <a:latin typeface="Calibri"/>
                <a:ea typeface="+mn-ea"/>
              </a:rPr>
              <a:t>&lt;number&gt;</a:t>
            </a:fld>
            <a:endParaRPr b="0" lang="en-US" sz="1200" spc="-1" strike="noStrike">
              <a:solidFill>
                <a:srgbClr val="000000"/>
              </a:solidFill>
              <a:latin typeface="Times New Roman"/>
            </a:endParaRPr>
          </a:p>
        </p:txBody>
      </p:sp>
    </p:spTree>
  </p:cSld>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13.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13.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13.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13.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13.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13.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13.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13.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13.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13.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13.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13.xml"/>
</Relationships>
</file>

<file path=ppt/slideLayouts/_rels/slideLayout25.xml.rels><?xml version="1.0" encoding="UTF-8"?>
<Relationships xmlns="http://schemas.openxmlformats.org/package/2006/relationships"><Relationship Id="rId1" Type="http://schemas.openxmlformats.org/officeDocument/2006/relationships/slideMaster" Target="../slideMasters/slideMaster25.xml"/>
</Relationships>
</file>

<file path=ppt/slideLayouts/_rels/slideLayout26.xml.rels><?xml version="1.0" encoding="UTF-8"?>
<Relationships xmlns="http://schemas.openxmlformats.org/package/2006/relationships"><Relationship Id="rId1" Type="http://schemas.openxmlformats.org/officeDocument/2006/relationships/slideMaster" Target="../slideMasters/slideMaster25.xml"/>
</Relationships>
</file>

<file path=ppt/slideLayouts/_rels/slideLayout27.xml.rels><?xml version="1.0" encoding="UTF-8"?>
<Relationships xmlns="http://schemas.openxmlformats.org/package/2006/relationships"><Relationship Id="rId1" Type="http://schemas.openxmlformats.org/officeDocument/2006/relationships/slideMaster" Target="../slideMasters/slideMaster25.xml"/>
</Relationships>
</file>

<file path=ppt/slideLayouts/_rels/slideLayout28.xml.rels><?xml version="1.0" encoding="UTF-8"?>
<Relationships xmlns="http://schemas.openxmlformats.org/package/2006/relationships"><Relationship Id="rId1" Type="http://schemas.openxmlformats.org/officeDocument/2006/relationships/slideMaster" Target="../slideMasters/slideMaster25.xml"/>
</Relationships>
</file>

<file path=ppt/slideLayouts/_rels/slideLayout29.xml.rels><?xml version="1.0" encoding="UTF-8"?>
<Relationships xmlns="http://schemas.openxmlformats.org/package/2006/relationships"><Relationship Id="rId1" Type="http://schemas.openxmlformats.org/officeDocument/2006/relationships/slideMaster" Target="../slideMasters/slideMaster25.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0.xml.rels><?xml version="1.0" encoding="UTF-8"?>
<Relationships xmlns="http://schemas.openxmlformats.org/package/2006/relationships"><Relationship Id="rId1" Type="http://schemas.openxmlformats.org/officeDocument/2006/relationships/slideMaster" Target="../slideMasters/slideMaster25.xml"/>
</Relationships>
</file>

<file path=ppt/slideLayouts/_rels/slideLayout31.xml.rels><?xml version="1.0" encoding="UTF-8"?>
<Relationships xmlns="http://schemas.openxmlformats.org/package/2006/relationships"><Relationship Id="rId1" Type="http://schemas.openxmlformats.org/officeDocument/2006/relationships/slideMaster" Target="../slideMasters/slideMaster25.xml"/>
</Relationships>
</file>

<file path=ppt/slideLayouts/_rels/slideLayout32.xml.rels><?xml version="1.0" encoding="UTF-8"?>
<Relationships xmlns="http://schemas.openxmlformats.org/package/2006/relationships"><Relationship Id="rId1" Type="http://schemas.openxmlformats.org/officeDocument/2006/relationships/slideMaster" Target="../slideMasters/slideMaster25.xml"/>
</Relationships>
</file>

<file path=ppt/slideLayouts/_rels/slideLayout33.xml.rels><?xml version="1.0" encoding="UTF-8"?>
<Relationships xmlns="http://schemas.openxmlformats.org/package/2006/relationships"><Relationship Id="rId1" Type="http://schemas.openxmlformats.org/officeDocument/2006/relationships/slideMaster" Target="../slideMasters/slideMaster25.xml"/>
</Relationships>
</file>

<file path=ppt/slideLayouts/_rels/slideLayout34.xml.rels><?xml version="1.0" encoding="UTF-8"?>
<Relationships xmlns="http://schemas.openxmlformats.org/package/2006/relationships"><Relationship Id="rId1" Type="http://schemas.openxmlformats.org/officeDocument/2006/relationships/slideMaster" Target="../slideMasters/slideMaster25.xml"/>
</Relationships>
</file>

<file path=ppt/slideLayouts/_rels/slideLayout35.xml.rels><?xml version="1.0" encoding="UTF-8"?>
<Relationships xmlns="http://schemas.openxmlformats.org/package/2006/relationships"><Relationship Id="rId1" Type="http://schemas.openxmlformats.org/officeDocument/2006/relationships/slideMaster" Target="../slideMasters/slideMaster25.xml"/>
</Relationships>
</file>

<file path=ppt/slideLayouts/_rels/slideLayout36.xml.rels><?xml version="1.0" encoding="UTF-8"?>
<Relationships xmlns="http://schemas.openxmlformats.org/package/2006/relationships"><Relationship Id="rId1" Type="http://schemas.openxmlformats.org/officeDocument/2006/relationships/slideMaster" Target="../slideMasters/slideMaster25.xml"/>
</Relationships>
</file>

<file path=ppt/slideLayouts/_rels/slideLayout37.xml.rels><?xml version="1.0" encoding="UTF-8"?>
<Relationships xmlns="http://schemas.openxmlformats.org/package/2006/relationships"><Relationship Id="rId1" Type="http://schemas.openxmlformats.org/officeDocument/2006/relationships/slideMaster" Target="../slideMasters/slideMaster37.xml"/>
</Relationships>
</file>

<file path=ppt/slideLayouts/_rels/slideLayout38.xml.rels><?xml version="1.0" encoding="UTF-8"?>
<Relationships xmlns="http://schemas.openxmlformats.org/package/2006/relationships"><Relationship Id="rId1" Type="http://schemas.openxmlformats.org/officeDocument/2006/relationships/slideMaster" Target="../slideMasters/slideMaster37.xml"/>
</Relationships>
</file>

<file path=ppt/slideLayouts/_rels/slideLayout39.xml.rels><?xml version="1.0" encoding="UTF-8"?>
<Relationships xmlns="http://schemas.openxmlformats.org/package/2006/relationships"><Relationship Id="rId1" Type="http://schemas.openxmlformats.org/officeDocument/2006/relationships/slideMaster" Target="../slideMasters/slideMaster37.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0.xml.rels><?xml version="1.0" encoding="UTF-8"?>
<Relationships xmlns="http://schemas.openxmlformats.org/package/2006/relationships"><Relationship Id="rId1" Type="http://schemas.openxmlformats.org/officeDocument/2006/relationships/slideMaster" Target="../slideMasters/slideMaster37.xml"/>
</Relationships>
</file>

<file path=ppt/slideLayouts/_rels/slideLayout41.xml.rels><?xml version="1.0" encoding="UTF-8"?>
<Relationships xmlns="http://schemas.openxmlformats.org/package/2006/relationships"><Relationship Id="rId1" Type="http://schemas.openxmlformats.org/officeDocument/2006/relationships/slideMaster" Target="../slideMasters/slideMaster37.xml"/>
</Relationships>
</file>

<file path=ppt/slideLayouts/_rels/slideLayout42.xml.rels><?xml version="1.0" encoding="UTF-8"?>
<Relationships xmlns="http://schemas.openxmlformats.org/package/2006/relationships"><Relationship Id="rId1" Type="http://schemas.openxmlformats.org/officeDocument/2006/relationships/slideMaster" Target="../slideMasters/slideMaster37.xml"/>
</Relationships>
</file>

<file path=ppt/slideLayouts/_rels/slideLayout43.xml.rels><?xml version="1.0" encoding="UTF-8"?>
<Relationships xmlns="http://schemas.openxmlformats.org/package/2006/relationships"><Relationship Id="rId1" Type="http://schemas.openxmlformats.org/officeDocument/2006/relationships/slideMaster" Target="../slideMasters/slideMaster37.xml"/>
</Relationships>
</file>

<file path=ppt/slideLayouts/_rels/slideLayout44.xml.rels><?xml version="1.0" encoding="UTF-8"?>
<Relationships xmlns="http://schemas.openxmlformats.org/package/2006/relationships"><Relationship Id="rId1" Type="http://schemas.openxmlformats.org/officeDocument/2006/relationships/slideMaster" Target="../slideMasters/slideMaster37.xml"/>
</Relationships>
</file>

<file path=ppt/slideLayouts/_rels/slideLayout45.xml.rels><?xml version="1.0" encoding="UTF-8"?>
<Relationships xmlns="http://schemas.openxmlformats.org/package/2006/relationships"><Relationship Id="rId1" Type="http://schemas.openxmlformats.org/officeDocument/2006/relationships/slideMaster" Target="../slideMasters/slideMaster37.xml"/>
</Relationships>
</file>

<file path=ppt/slideLayouts/_rels/slideLayout46.xml.rels><?xml version="1.0" encoding="UTF-8"?>
<Relationships xmlns="http://schemas.openxmlformats.org/package/2006/relationships"><Relationship Id="rId1" Type="http://schemas.openxmlformats.org/officeDocument/2006/relationships/slideMaster" Target="../slideMasters/slideMaster37.xml"/>
</Relationships>
</file>

<file path=ppt/slideLayouts/_rels/slideLayout47.xml.rels><?xml version="1.0" encoding="UTF-8"?>
<Relationships xmlns="http://schemas.openxmlformats.org/package/2006/relationships"><Relationship Id="rId1" Type="http://schemas.openxmlformats.org/officeDocument/2006/relationships/slideMaster" Target="../slideMasters/slideMaster37.xml"/>
</Relationships>
</file>

<file path=ppt/slideLayouts/_rels/slideLayout48.xml.rels><?xml version="1.0" encoding="UTF-8"?>
<Relationships xmlns="http://schemas.openxmlformats.org/package/2006/relationships"><Relationship Id="rId1" Type="http://schemas.openxmlformats.org/officeDocument/2006/relationships/slideMaster" Target="../slideMasters/slideMaster37.xml"/>
</Relationships>
</file>

<file path=ppt/slideLayouts/_rels/slideLayout49.xml.rels><?xml version="1.0" encoding="UTF-8"?>
<Relationships xmlns="http://schemas.openxmlformats.org/package/2006/relationships"><Relationship Id="rId1" Type="http://schemas.openxmlformats.org/officeDocument/2006/relationships/slideMaster" Target="../slideMasters/slideMaster49.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0.xml.rels><?xml version="1.0" encoding="UTF-8"?>
<Relationships xmlns="http://schemas.openxmlformats.org/package/2006/relationships"><Relationship Id="rId1" Type="http://schemas.openxmlformats.org/officeDocument/2006/relationships/slideMaster" Target="../slideMasters/slideMaster49.xml"/>
</Relationships>
</file>

<file path=ppt/slideLayouts/_rels/slideLayout51.xml.rels><?xml version="1.0" encoding="UTF-8"?>
<Relationships xmlns="http://schemas.openxmlformats.org/package/2006/relationships"><Relationship Id="rId1" Type="http://schemas.openxmlformats.org/officeDocument/2006/relationships/slideMaster" Target="../slideMasters/slideMaster49.xml"/>
</Relationships>
</file>

<file path=ppt/slideLayouts/_rels/slideLayout52.xml.rels><?xml version="1.0" encoding="UTF-8"?>
<Relationships xmlns="http://schemas.openxmlformats.org/package/2006/relationships"><Relationship Id="rId1" Type="http://schemas.openxmlformats.org/officeDocument/2006/relationships/slideMaster" Target="../slideMasters/slideMaster49.xml"/>
</Relationships>
</file>

<file path=ppt/slideLayouts/_rels/slideLayout53.xml.rels><?xml version="1.0" encoding="UTF-8"?>
<Relationships xmlns="http://schemas.openxmlformats.org/package/2006/relationships"><Relationship Id="rId1" Type="http://schemas.openxmlformats.org/officeDocument/2006/relationships/slideMaster" Target="../slideMasters/slideMaster49.xml"/>
</Relationships>
</file>

<file path=ppt/slideLayouts/_rels/slideLayout54.xml.rels><?xml version="1.0" encoding="UTF-8"?>
<Relationships xmlns="http://schemas.openxmlformats.org/package/2006/relationships"><Relationship Id="rId1" Type="http://schemas.openxmlformats.org/officeDocument/2006/relationships/slideMaster" Target="../slideMasters/slideMaster49.xml"/>
</Relationships>
</file>

<file path=ppt/slideLayouts/_rels/slideLayout55.xml.rels><?xml version="1.0" encoding="UTF-8"?>
<Relationships xmlns="http://schemas.openxmlformats.org/package/2006/relationships"><Relationship Id="rId1" Type="http://schemas.openxmlformats.org/officeDocument/2006/relationships/slideMaster" Target="../slideMasters/slideMaster49.xml"/>
</Relationships>
</file>

<file path=ppt/slideLayouts/_rels/slideLayout56.xml.rels><?xml version="1.0" encoding="UTF-8"?>
<Relationships xmlns="http://schemas.openxmlformats.org/package/2006/relationships"><Relationship Id="rId1" Type="http://schemas.openxmlformats.org/officeDocument/2006/relationships/slideMaster" Target="../slideMasters/slideMaster49.xml"/>
</Relationships>
</file>

<file path=ppt/slideLayouts/_rels/slideLayout57.xml.rels><?xml version="1.0" encoding="UTF-8"?>
<Relationships xmlns="http://schemas.openxmlformats.org/package/2006/relationships"><Relationship Id="rId1" Type="http://schemas.openxmlformats.org/officeDocument/2006/relationships/slideMaster" Target="../slideMasters/slideMaster49.xml"/>
</Relationships>
</file>

<file path=ppt/slideLayouts/_rels/slideLayout58.xml.rels><?xml version="1.0" encoding="UTF-8"?>
<Relationships xmlns="http://schemas.openxmlformats.org/package/2006/relationships"><Relationship Id="rId1" Type="http://schemas.openxmlformats.org/officeDocument/2006/relationships/slideMaster" Target="../slideMasters/slideMaster49.xml"/>
</Relationships>
</file>

<file path=ppt/slideLayouts/_rels/slideLayout59.xml.rels><?xml version="1.0" encoding="UTF-8"?>
<Relationships xmlns="http://schemas.openxmlformats.org/package/2006/relationships"><Relationship Id="rId1" Type="http://schemas.openxmlformats.org/officeDocument/2006/relationships/slideMaster" Target="../slideMasters/slideMaster49.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0.xml.rels><?xml version="1.0" encoding="UTF-8"?>
<Relationships xmlns="http://schemas.openxmlformats.org/package/2006/relationships"><Relationship Id="rId1" Type="http://schemas.openxmlformats.org/officeDocument/2006/relationships/slideMaster" Target="../slideMasters/slideMaster49.xml"/>
</Relationships>
</file>

<file path=ppt/slideLayouts/_rels/slideLayout61.xml.rels><?xml version="1.0" encoding="UTF-8"?>
<Relationships xmlns="http://schemas.openxmlformats.org/package/2006/relationships"><Relationship Id="rId1" Type="http://schemas.openxmlformats.org/officeDocument/2006/relationships/slideMaster" Target="../slideMasters/slideMaster61.xml"/>
</Relationships>
</file>

<file path=ppt/slideLayouts/_rels/slideLayout62.xml.rels><?xml version="1.0" encoding="UTF-8"?>
<Relationships xmlns="http://schemas.openxmlformats.org/package/2006/relationships"><Relationship Id="rId1" Type="http://schemas.openxmlformats.org/officeDocument/2006/relationships/slideMaster" Target="../slideMasters/slideMaster61.xml"/>
</Relationships>
</file>

<file path=ppt/slideLayouts/_rels/slideLayout63.xml.rels><?xml version="1.0" encoding="UTF-8"?>
<Relationships xmlns="http://schemas.openxmlformats.org/package/2006/relationships"><Relationship Id="rId1" Type="http://schemas.openxmlformats.org/officeDocument/2006/relationships/slideMaster" Target="../slideMasters/slideMaster61.xml"/>
</Relationships>
</file>

<file path=ppt/slideLayouts/_rels/slideLayout64.xml.rels><?xml version="1.0" encoding="UTF-8"?>
<Relationships xmlns="http://schemas.openxmlformats.org/package/2006/relationships"><Relationship Id="rId1" Type="http://schemas.openxmlformats.org/officeDocument/2006/relationships/slideMaster" Target="../slideMasters/slideMaster61.xml"/>
</Relationships>
</file>

<file path=ppt/slideLayouts/_rels/slideLayout65.xml.rels><?xml version="1.0" encoding="UTF-8"?>
<Relationships xmlns="http://schemas.openxmlformats.org/package/2006/relationships"><Relationship Id="rId1" Type="http://schemas.openxmlformats.org/officeDocument/2006/relationships/slideMaster" Target="../slideMasters/slideMaster61.xml"/>
</Relationships>
</file>

<file path=ppt/slideLayouts/_rels/slideLayout66.xml.rels><?xml version="1.0" encoding="UTF-8"?>
<Relationships xmlns="http://schemas.openxmlformats.org/package/2006/relationships"><Relationship Id="rId1" Type="http://schemas.openxmlformats.org/officeDocument/2006/relationships/slideMaster" Target="../slideMasters/slideMaster61.xml"/>
</Relationships>
</file>

<file path=ppt/slideLayouts/_rels/slideLayout67.xml.rels><?xml version="1.0" encoding="UTF-8"?>
<Relationships xmlns="http://schemas.openxmlformats.org/package/2006/relationships"><Relationship Id="rId1" Type="http://schemas.openxmlformats.org/officeDocument/2006/relationships/slideMaster" Target="../slideMasters/slideMaster61.xml"/>
</Relationships>
</file>

<file path=ppt/slideLayouts/_rels/slideLayout68.xml.rels><?xml version="1.0" encoding="UTF-8"?>
<Relationships xmlns="http://schemas.openxmlformats.org/package/2006/relationships"><Relationship Id="rId1" Type="http://schemas.openxmlformats.org/officeDocument/2006/relationships/slideMaster" Target="../slideMasters/slideMaster61.xml"/>
</Relationships>
</file>

<file path=ppt/slideLayouts/_rels/slideLayout69.xml.rels><?xml version="1.0" encoding="UTF-8"?>
<Relationships xmlns="http://schemas.openxmlformats.org/package/2006/relationships"><Relationship Id="rId1" Type="http://schemas.openxmlformats.org/officeDocument/2006/relationships/slideMaster" Target="../slideMasters/slideMaster6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0.xml.rels><?xml version="1.0" encoding="UTF-8"?>
<Relationships xmlns="http://schemas.openxmlformats.org/package/2006/relationships"><Relationship Id="rId1" Type="http://schemas.openxmlformats.org/officeDocument/2006/relationships/slideMaster" Target="../slideMasters/slideMaster61.xml"/>
</Relationships>
</file>

<file path=ppt/slideLayouts/_rels/slideLayout71.xml.rels><?xml version="1.0" encoding="UTF-8"?>
<Relationships xmlns="http://schemas.openxmlformats.org/package/2006/relationships"><Relationship Id="rId1" Type="http://schemas.openxmlformats.org/officeDocument/2006/relationships/slideMaster" Target="../slideMasters/slideMaster61.xml"/>
</Relationships>
</file>

<file path=ppt/slideLayouts/_rels/slideLayout72.xml.rels><?xml version="1.0" encoding="UTF-8"?>
<Relationships xmlns="http://schemas.openxmlformats.org/package/2006/relationships"><Relationship Id="rId1" Type="http://schemas.openxmlformats.org/officeDocument/2006/relationships/slideMaster" Target="../slideMasters/slideMaster6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64"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en-US" sz="4400" spc="-1" strike="noStrike">
              <a:solidFill>
                <a:srgbClr val="ffffff"/>
              </a:solidFill>
              <a:latin typeface="Arial"/>
            </a:endParaRPr>
          </a:p>
        </p:txBody>
      </p:sp>
      <p:sp>
        <p:nvSpPr>
          <p:cNvPr id="65" name="PlaceHolder 2"/>
          <p:cNvSpPr>
            <a:spLocks noGrp="1"/>
          </p:cNvSpPr>
          <p:nvPr>
            <p:ph/>
          </p:nvPr>
        </p:nvSpPr>
        <p:spPr>
          <a:xfrm>
            <a:off x="609480" y="1604520"/>
            <a:ext cx="1097244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66" name="PlaceHolder 3"/>
          <p:cNvSpPr>
            <a:spLocks noGrp="1"/>
          </p:cNvSpPr>
          <p:nvPr>
            <p:ph/>
          </p:nvPr>
        </p:nvSpPr>
        <p:spPr>
          <a:xfrm>
            <a:off x="609480" y="3682080"/>
            <a:ext cx="1097244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67"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en-US" sz="4400" spc="-1" strike="noStrike">
              <a:solidFill>
                <a:srgbClr val="ffffff"/>
              </a:solidFill>
              <a:latin typeface="Arial"/>
            </a:endParaRPr>
          </a:p>
        </p:txBody>
      </p:sp>
      <p:sp>
        <p:nvSpPr>
          <p:cNvPr id="68"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69"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70" name="PlaceHolder 4"/>
          <p:cNvSpPr>
            <a:spLocks noGrp="1"/>
          </p:cNvSpPr>
          <p:nvPr>
            <p:ph/>
          </p:nvPr>
        </p:nvSpPr>
        <p:spPr>
          <a:xfrm>
            <a:off x="609480" y="3682080"/>
            <a:ext cx="535428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71" name="PlaceHolder 5"/>
          <p:cNvSpPr>
            <a:spLocks noGrp="1"/>
          </p:cNvSpPr>
          <p:nvPr>
            <p:ph/>
          </p:nvPr>
        </p:nvSpPr>
        <p:spPr>
          <a:xfrm>
            <a:off x="6231960" y="3682080"/>
            <a:ext cx="535428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72"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en-US" sz="4400" spc="-1" strike="noStrike">
              <a:solidFill>
                <a:srgbClr val="ffffff"/>
              </a:solidFill>
              <a:latin typeface="Arial"/>
            </a:endParaRPr>
          </a:p>
        </p:txBody>
      </p:sp>
      <p:sp>
        <p:nvSpPr>
          <p:cNvPr id="73" name="PlaceHolder 2"/>
          <p:cNvSpPr>
            <a:spLocks noGrp="1"/>
          </p:cNvSpPr>
          <p:nvPr>
            <p:ph/>
          </p:nvPr>
        </p:nvSpPr>
        <p:spPr>
          <a:xfrm>
            <a:off x="609480" y="1604520"/>
            <a:ext cx="353304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74" name="PlaceHolder 3"/>
          <p:cNvSpPr>
            <a:spLocks noGrp="1"/>
          </p:cNvSpPr>
          <p:nvPr>
            <p:ph/>
          </p:nvPr>
        </p:nvSpPr>
        <p:spPr>
          <a:xfrm>
            <a:off x="4319640" y="1604520"/>
            <a:ext cx="353304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75" name="PlaceHolder 4"/>
          <p:cNvSpPr>
            <a:spLocks noGrp="1"/>
          </p:cNvSpPr>
          <p:nvPr>
            <p:ph/>
          </p:nvPr>
        </p:nvSpPr>
        <p:spPr>
          <a:xfrm>
            <a:off x="8029800" y="1604520"/>
            <a:ext cx="353304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76" name="PlaceHolder 5"/>
          <p:cNvSpPr>
            <a:spLocks noGrp="1"/>
          </p:cNvSpPr>
          <p:nvPr>
            <p:ph/>
          </p:nvPr>
        </p:nvSpPr>
        <p:spPr>
          <a:xfrm>
            <a:off x="609480" y="3682080"/>
            <a:ext cx="353304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77" name="PlaceHolder 6"/>
          <p:cNvSpPr>
            <a:spLocks noGrp="1"/>
          </p:cNvSpPr>
          <p:nvPr>
            <p:ph/>
          </p:nvPr>
        </p:nvSpPr>
        <p:spPr>
          <a:xfrm>
            <a:off x="4319640" y="3682080"/>
            <a:ext cx="353304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78" name="PlaceHolder 7"/>
          <p:cNvSpPr>
            <a:spLocks noGrp="1"/>
          </p:cNvSpPr>
          <p:nvPr>
            <p:ph/>
          </p:nvPr>
        </p:nvSpPr>
        <p:spPr>
          <a:xfrm>
            <a:off x="8029800" y="3682080"/>
            <a:ext cx="353304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124"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en-US" sz="4400" spc="-1" strike="noStrike">
              <a:solidFill>
                <a:srgbClr val="ffffff"/>
              </a:solidFill>
              <a:latin typeface="Arial"/>
            </a:endParaRPr>
          </a:p>
        </p:txBody>
      </p:sp>
      <p:sp>
        <p:nvSpPr>
          <p:cNvPr id="125" name="PlaceHolder 2"/>
          <p:cNvSpPr>
            <a:spLocks noGrp="1"/>
          </p:cNvSpPr>
          <p:nvPr>
            <p:ph type="subTitle"/>
          </p:nvPr>
        </p:nvSpPr>
        <p:spPr>
          <a:xfrm>
            <a:off x="609480" y="1604520"/>
            <a:ext cx="10972440" cy="3977280"/>
          </a:xfrm>
          <a:prstGeom prst="rect">
            <a:avLst/>
          </a:prstGeom>
          <a:noFill/>
          <a:ln w="0">
            <a:noFill/>
          </a:ln>
        </p:spPr>
        <p:txBody>
          <a:bodyPr lIns="0" rIns="0" tIns="0" bIns="0" anchor="ctr">
            <a:noAutofit/>
          </a:bodyPr>
          <a:p>
            <a:pPr indent="0" algn="ctr">
              <a:buNone/>
            </a:pPr>
            <a:endParaRPr b="0" lang="en-US" sz="3200" spc="-1" strike="noStrike">
              <a:solidFill>
                <a:srgbClr val="ffffff"/>
              </a:solidFill>
              <a:latin typeface="Arial"/>
            </a:endParaRP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126"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en-US" sz="4400" spc="-1" strike="noStrike">
              <a:solidFill>
                <a:srgbClr val="ffffff"/>
              </a:solidFill>
              <a:latin typeface="Arial"/>
            </a:endParaRPr>
          </a:p>
        </p:txBody>
      </p:sp>
      <p:sp>
        <p:nvSpPr>
          <p:cNvPr id="127" name="PlaceHolder 2"/>
          <p:cNvSpPr>
            <a:spLocks noGrp="1"/>
          </p:cNvSpPr>
          <p:nvPr>
            <p:ph/>
          </p:nvPr>
        </p:nvSpPr>
        <p:spPr>
          <a:xfrm>
            <a:off x="609480" y="1604520"/>
            <a:ext cx="10972440" cy="397728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28"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en-US" sz="4400" spc="-1" strike="noStrike">
              <a:solidFill>
                <a:srgbClr val="ffffff"/>
              </a:solidFill>
              <a:latin typeface="Arial"/>
            </a:endParaRPr>
          </a:p>
        </p:txBody>
      </p:sp>
      <p:sp>
        <p:nvSpPr>
          <p:cNvPr id="129" name="PlaceHolder 2"/>
          <p:cNvSpPr>
            <a:spLocks noGrp="1"/>
          </p:cNvSpPr>
          <p:nvPr>
            <p:ph/>
          </p:nvPr>
        </p:nvSpPr>
        <p:spPr>
          <a:xfrm>
            <a:off x="609480" y="1604520"/>
            <a:ext cx="5354280" cy="397728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130" name="PlaceHolder 3"/>
          <p:cNvSpPr>
            <a:spLocks noGrp="1"/>
          </p:cNvSpPr>
          <p:nvPr>
            <p:ph/>
          </p:nvPr>
        </p:nvSpPr>
        <p:spPr>
          <a:xfrm>
            <a:off x="6231960" y="1604520"/>
            <a:ext cx="5354280" cy="397728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31"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en-US" sz="4400" spc="-1" strike="noStrike">
              <a:solidFill>
                <a:srgbClr val="ffffff"/>
              </a:solidFill>
              <a:latin typeface="Arial"/>
            </a:endParaRP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32" name="PlaceHolder 1"/>
          <p:cNvSpPr>
            <a:spLocks noGrp="1"/>
          </p:cNvSpPr>
          <p:nvPr>
            <p:ph type="subTitle"/>
          </p:nvPr>
        </p:nvSpPr>
        <p:spPr>
          <a:xfrm>
            <a:off x="609480" y="273600"/>
            <a:ext cx="10972440" cy="5307840"/>
          </a:xfrm>
          <a:prstGeom prst="rect">
            <a:avLst/>
          </a:prstGeom>
          <a:noFill/>
          <a:ln w="0">
            <a:noFill/>
          </a:ln>
        </p:spPr>
        <p:txBody>
          <a:bodyPr lIns="0" rIns="0" tIns="0" bIns="0" anchor="ctr">
            <a:noAutofit/>
          </a:bodyPr>
          <a:p>
            <a:pPr algn="ctr"/>
            <a:endParaRPr b="0" lang="en-US" sz="3200" spc="-1" strike="noStrike">
              <a:solidFill>
                <a:srgbClr val="ffffff"/>
              </a:solidFill>
              <a:latin typeface="Arial"/>
            </a:endParaRP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33"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en-US" sz="4400" spc="-1" strike="noStrike">
              <a:solidFill>
                <a:srgbClr val="ffffff"/>
              </a:solidFill>
              <a:latin typeface="Arial"/>
            </a:endParaRPr>
          </a:p>
        </p:txBody>
      </p:sp>
      <p:sp>
        <p:nvSpPr>
          <p:cNvPr id="134"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135" name="PlaceHolder 3"/>
          <p:cNvSpPr>
            <a:spLocks noGrp="1"/>
          </p:cNvSpPr>
          <p:nvPr>
            <p:ph/>
          </p:nvPr>
        </p:nvSpPr>
        <p:spPr>
          <a:xfrm>
            <a:off x="6231960" y="1604520"/>
            <a:ext cx="5354280" cy="397728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136" name="PlaceHolder 4"/>
          <p:cNvSpPr>
            <a:spLocks noGrp="1"/>
          </p:cNvSpPr>
          <p:nvPr>
            <p:ph/>
          </p:nvPr>
        </p:nvSpPr>
        <p:spPr>
          <a:xfrm>
            <a:off x="609480" y="3682080"/>
            <a:ext cx="535428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43"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en-US" sz="4400" spc="-1" strike="noStrike">
              <a:solidFill>
                <a:srgbClr val="ffffff"/>
              </a:solidFill>
              <a:latin typeface="Arial"/>
            </a:endParaRPr>
          </a:p>
        </p:txBody>
      </p:sp>
      <p:sp>
        <p:nvSpPr>
          <p:cNvPr id="44" name="PlaceHolder 2"/>
          <p:cNvSpPr>
            <a:spLocks noGrp="1"/>
          </p:cNvSpPr>
          <p:nvPr>
            <p:ph type="subTitle"/>
          </p:nvPr>
        </p:nvSpPr>
        <p:spPr>
          <a:xfrm>
            <a:off x="609480" y="1604520"/>
            <a:ext cx="10972440" cy="3977280"/>
          </a:xfrm>
          <a:prstGeom prst="rect">
            <a:avLst/>
          </a:prstGeom>
          <a:noFill/>
          <a:ln w="0">
            <a:noFill/>
          </a:ln>
        </p:spPr>
        <p:txBody>
          <a:bodyPr lIns="0" rIns="0" tIns="0" bIns="0" anchor="ctr">
            <a:noAutofit/>
          </a:bodyPr>
          <a:p>
            <a:pPr indent="0" algn="ctr">
              <a:buNone/>
            </a:pPr>
            <a:endParaRPr b="0" lang="en-US" sz="3200" spc="-1" strike="noStrike">
              <a:solidFill>
                <a:srgbClr val="ffffff"/>
              </a:solidFill>
              <a:latin typeface="Arial"/>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37"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en-US" sz="4400" spc="-1" strike="noStrike">
              <a:solidFill>
                <a:srgbClr val="ffffff"/>
              </a:solidFill>
              <a:latin typeface="Arial"/>
            </a:endParaRPr>
          </a:p>
        </p:txBody>
      </p:sp>
      <p:sp>
        <p:nvSpPr>
          <p:cNvPr id="138" name="PlaceHolder 2"/>
          <p:cNvSpPr>
            <a:spLocks noGrp="1"/>
          </p:cNvSpPr>
          <p:nvPr>
            <p:ph/>
          </p:nvPr>
        </p:nvSpPr>
        <p:spPr>
          <a:xfrm>
            <a:off x="609480" y="1604520"/>
            <a:ext cx="5354280" cy="397728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139"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140" name="PlaceHolder 4"/>
          <p:cNvSpPr>
            <a:spLocks noGrp="1"/>
          </p:cNvSpPr>
          <p:nvPr>
            <p:ph/>
          </p:nvPr>
        </p:nvSpPr>
        <p:spPr>
          <a:xfrm>
            <a:off x="6231960" y="3682080"/>
            <a:ext cx="535428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41"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en-US" sz="4400" spc="-1" strike="noStrike">
              <a:solidFill>
                <a:srgbClr val="ffffff"/>
              </a:solidFill>
              <a:latin typeface="Arial"/>
            </a:endParaRPr>
          </a:p>
        </p:txBody>
      </p:sp>
      <p:sp>
        <p:nvSpPr>
          <p:cNvPr id="142"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143"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144" name="PlaceHolder 4"/>
          <p:cNvSpPr>
            <a:spLocks noGrp="1"/>
          </p:cNvSpPr>
          <p:nvPr>
            <p:ph/>
          </p:nvPr>
        </p:nvSpPr>
        <p:spPr>
          <a:xfrm>
            <a:off x="609480" y="3682080"/>
            <a:ext cx="1097244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45"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en-US" sz="4400" spc="-1" strike="noStrike">
              <a:solidFill>
                <a:srgbClr val="ffffff"/>
              </a:solidFill>
              <a:latin typeface="Arial"/>
            </a:endParaRPr>
          </a:p>
        </p:txBody>
      </p:sp>
      <p:sp>
        <p:nvSpPr>
          <p:cNvPr id="146" name="PlaceHolder 2"/>
          <p:cNvSpPr>
            <a:spLocks noGrp="1"/>
          </p:cNvSpPr>
          <p:nvPr>
            <p:ph/>
          </p:nvPr>
        </p:nvSpPr>
        <p:spPr>
          <a:xfrm>
            <a:off x="609480" y="1604520"/>
            <a:ext cx="1097244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147" name="PlaceHolder 3"/>
          <p:cNvSpPr>
            <a:spLocks noGrp="1"/>
          </p:cNvSpPr>
          <p:nvPr>
            <p:ph/>
          </p:nvPr>
        </p:nvSpPr>
        <p:spPr>
          <a:xfrm>
            <a:off x="609480" y="3682080"/>
            <a:ext cx="1097244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48"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en-US" sz="4400" spc="-1" strike="noStrike">
              <a:solidFill>
                <a:srgbClr val="ffffff"/>
              </a:solidFill>
              <a:latin typeface="Arial"/>
            </a:endParaRPr>
          </a:p>
        </p:txBody>
      </p:sp>
      <p:sp>
        <p:nvSpPr>
          <p:cNvPr id="149"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150"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151" name="PlaceHolder 4"/>
          <p:cNvSpPr>
            <a:spLocks noGrp="1"/>
          </p:cNvSpPr>
          <p:nvPr>
            <p:ph/>
          </p:nvPr>
        </p:nvSpPr>
        <p:spPr>
          <a:xfrm>
            <a:off x="609480" y="3682080"/>
            <a:ext cx="535428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152" name="PlaceHolder 5"/>
          <p:cNvSpPr>
            <a:spLocks noGrp="1"/>
          </p:cNvSpPr>
          <p:nvPr>
            <p:ph/>
          </p:nvPr>
        </p:nvSpPr>
        <p:spPr>
          <a:xfrm>
            <a:off x="6231960" y="3682080"/>
            <a:ext cx="535428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53"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en-US" sz="4400" spc="-1" strike="noStrike">
              <a:solidFill>
                <a:srgbClr val="ffffff"/>
              </a:solidFill>
              <a:latin typeface="Arial"/>
            </a:endParaRPr>
          </a:p>
        </p:txBody>
      </p:sp>
      <p:sp>
        <p:nvSpPr>
          <p:cNvPr id="154" name="PlaceHolder 2"/>
          <p:cNvSpPr>
            <a:spLocks noGrp="1"/>
          </p:cNvSpPr>
          <p:nvPr>
            <p:ph/>
          </p:nvPr>
        </p:nvSpPr>
        <p:spPr>
          <a:xfrm>
            <a:off x="609480" y="1604520"/>
            <a:ext cx="353304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155" name="PlaceHolder 3"/>
          <p:cNvSpPr>
            <a:spLocks noGrp="1"/>
          </p:cNvSpPr>
          <p:nvPr>
            <p:ph/>
          </p:nvPr>
        </p:nvSpPr>
        <p:spPr>
          <a:xfrm>
            <a:off x="4319640" y="1604520"/>
            <a:ext cx="353304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156" name="PlaceHolder 4"/>
          <p:cNvSpPr>
            <a:spLocks noGrp="1"/>
          </p:cNvSpPr>
          <p:nvPr>
            <p:ph/>
          </p:nvPr>
        </p:nvSpPr>
        <p:spPr>
          <a:xfrm>
            <a:off x="8029800" y="1604520"/>
            <a:ext cx="353304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157" name="PlaceHolder 5"/>
          <p:cNvSpPr>
            <a:spLocks noGrp="1"/>
          </p:cNvSpPr>
          <p:nvPr>
            <p:ph/>
          </p:nvPr>
        </p:nvSpPr>
        <p:spPr>
          <a:xfrm>
            <a:off x="609480" y="3682080"/>
            <a:ext cx="353304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158" name="PlaceHolder 6"/>
          <p:cNvSpPr>
            <a:spLocks noGrp="1"/>
          </p:cNvSpPr>
          <p:nvPr>
            <p:ph/>
          </p:nvPr>
        </p:nvSpPr>
        <p:spPr>
          <a:xfrm>
            <a:off x="4319640" y="3682080"/>
            <a:ext cx="353304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159" name="PlaceHolder 7"/>
          <p:cNvSpPr>
            <a:spLocks noGrp="1"/>
          </p:cNvSpPr>
          <p:nvPr>
            <p:ph/>
          </p:nvPr>
        </p:nvSpPr>
        <p:spPr>
          <a:xfrm>
            <a:off x="8029800" y="3682080"/>
            <a:ext cx="353304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Tree>
  </p:cSld>
</p:sldLayout>
</file>

<file path=ppt/slideLayouts/slideLayout2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2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205"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en-US" sz="4400" spc="-1" strike="noStrike">
              <a:solidFill>
                <a:srgbClr val="ffffff"/>
              </a:solidFill>
              <a:latin typeface="Arial"/>
            </a:endParaRPr>
          </a:p>
        </p:txBody>
      </p:sp>
      <p:sp>
        <p:nvSpPr>
          <p:cNvPr id="206" name="PlaceHolder 2"/>
          <p:cNvSpPr>
            <a:spLocks noGrp="1"/>
          </p:cNvSpPr>
          <p:nvPr>
            <p:ph type="subTitle"/>
          </p:nvPr>
        </p:nvSpPr>
        <p:spPr>
          <a:xfrm>
            <a:off x="609480" y="1604520"/>
            <a:ext cx="10972440" cy="3977280"/>
          </a:xfrm>
          <a:prstGeom prst="rect">
            <a:avLst/>
          </a:prstGeom>
          <a:noFill/>
          <a:ln w="0">
            <a:noFill/>
          </a:ln>
        </p:spPr>
        <p:txBody>
          <a:bodyPr lIns="0" rIns="0" tIns="0" bIns="0" anchor="ctr">
            <a:noAutofit/>
          </a:bodyPr>
          <a:p>
            <a:pPr indent="0" algn="ctr">
              <a:buNone/>
            </a:pPr>
            <a:endParaRPr b="0" lang="en-US" sz="3200" spc="-1" strike="noStrike">
              <a:solidFill>
                <a:srgbClr val="ffffff"/>
              </a:solidFill>
              <a:latin typeface="Arial"/>
            </a:endParaRPr>
          </a:p>
        </p:txBody>
      </p:sp>
    </p:spTree>
  </p:cSld>
</p:sldLayout>
</file>

<file path=ppt/slideLayouts/slideLayout2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207"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en-US" sz="4400" spc="-1" strike="noStrike">
              <a:solidFill>
                <a:srgbClr val="ffffff"/>
              </a:solidFill>
              <a:latin typeface="Arial"/>
            </a:endParaRPr>
          </a:p>
        </p:txBody>
      </p:sp>
      <p:sp>
        <p:nvSpPr>
          <p:cNvPr id="208" name="PlaceHolder 2"/>
          <p:cNvSpPr>
            <a:spLocks noGrp="1"/>
          </p:cNvSpPr>
          <p:nvPr>
            <p:ph/>
          </p:nvPr>
        </p:nvSpPr>
        <p:spPr>
          <a:xfrm>
            <a:off x="609480" y="1604520"/>
            <a:ext cx="10972440" cy="397728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Tree>
  </p:cSld>
</p:sldLayout>
</file>

<file path=ppt/slideLayouts/slideLayout2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209"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en-US" sz="4400" spc="-1" strike="noStrike">
              <a:solidFill>
                <a:srgbClr val="ffffff"/>
              </a:solidFill>
              <a:latin typeface="Arial"/>
            </a:endParaRPr>
          </a:p>
        </p:txBody>
      </p:sp>
      <p:sp>
        <p:nvSpPr>
          <p:cNvPr id="210" name="PlaceHolder 2"/>
          <p:cNvSpPr>
            <a:spLocks noGrp="1"/>
          </p:cNvSpPr>
          <p:nvPr>
            <p:ph/>
          </p:nvPr>
        </p:nvSpPr>
        <p:spPr>
          <a:xfrm>
            <a:off x="609480" y="1604520"/>
            <a:ext cx="5354280" cy="397728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211" name="PlaceHolder 3"/>
          <p:cNvSpPr>
            <a:spLocks noGrp="1"/>
          </p:cNvSpPr>
          <p:nvPr>
            <p:ph/>
          </p:nvPr>
        </p:nvSpPr>
        <p:spPr>
          <a:xfrm>
            <a:off x="6231960" y="1604520"/>
            <a:ext cx="5354280" cy="397728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Tree>
  </p:cSld>
</p:sldLayout>
</file>

<file path=ppt/slideLayouts/slideLayout2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212"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en-US" sz="4400" spc="-1" strike="noStrike">
              <a:solidFill>
                <a:srgbClr val="ffffff"/>
              </a:solidFill>
              <a:latin typeface="Arial"/>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5"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en-US" sz="4400" spc="-1" strike="noStrike">
              <a:solidFill>
                <a:srgbClr val="ffffff"/>
              </a:solidFill>
              <a:latin typeface="Arial"/>
            </a:endParaRPr>
          </a:p>
        </p:txBody>
      </p:sp>
      <p:sp>
        <p:nvSpPr>
          <p:cNvPr id="46" name="PlaceHolder 2"/>
          <p:cNvSpPr>
            <a:spLocks noGrp="1"/>
          </p:cNvSpPr>
          <p:nvPr>
            <p:ph/>
          </p:nvPr>
        </p:nvSpPr>
        <p:spPr>
          <a:xfrm>
            <a:off x="609480" y="1604520"/>
            <a:ext cx="10972440" cy="397728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Tree>
  </p:cSld>
</p:sldLayout>
</file>

<file path=ppt/slideLayouts/slideLayout3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213" name="PlaceHolder 1"/>
          <p:cNvSpPr>
            <a:spLocks noGrp="1"/>
          </p:cNvSpPr>
          <p:nvPr>
            <p:ph type="subTitle"/>
          </p:nvPr>
        </p:nvSpPr>
        <p:spPr>
          <a:xfrm>
            <a:off x="609480" y="273600"/>
            <a:ext cx="10972440" cy="5307840"/>
          </a:xfrm>
          <a:prstGeom prst="rect">
            <a:avLst/>
          </a:prstGeom>
          <a:noFill/>
          <a:ln w="0">
            <a:noFill/>
          </a:ln>
        </p:spPr>
        <p:txBody>
          <a:bodyPr lIns="0" rIns="0" tIns="0" bIns="0" anchor="ctr">
            <a:noAutofit/>
          </a:bodyPr>
          <a:p>
            <a:pPr algn="ctr"/>
            <a:endParaRPr b="0" lang="en-US" sz="3200" spc="-1" strike="noStrike">
              <a:solidFill>
                <a:srgbClr val="ffffff"/>
              </a:solidFill>
              <a:latin typeface="Arial"/>
            </a:endParaRPr>
          </a:p>
        </p:txBody>
      </p:sp>
    </p:spTree>
  </p:cSld>
</p:sldLayout>
</file>

<file path=ppt/slideLayouts/slideLayout3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214"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en-US" sz="4400" spc="-1" strike="noStrike">
              <a:solidFill>
                <a:srgbClr val="ffffff"/>
              </a:solidFill>
              <a:latin typeface="Arial"/>
            </a:endParaRPr>
          </a:p>
        </p:txBody>
      </p:sp>
      <p:sp>
        <p:nvSpPr>
          <p:cNvPr id="215"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216" name="PlaceHolder 3"/>
          <p:cNvSpPr>
            <a:spLocks noGrp="1"/>
          </p:cNvSpPr>
          <p:nvPr>
            <p:ph/>
          </p:nvPr>
        </p:nvSpPr>
        <p:spPr>
          <a:xfrm>
            <a:off x="6231960" y="1604520"/>
            <a:ext cx="5354280" cy="397728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217" name="PlaceHolder 4"/>
          <p:cNvSpPr>
            <a:spLocks noGrp="1"/>
          </p:cNvSpPr>
          <p:nvPr>
            <p:ph/>
          </p:nvPr>
        </p:nvSpPr>
        <p:spPr>
          <a:xfrm>
            <a:off x="609480" y="3682080"/>
            <a:ext cx="535428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Tree>
  </p:cSld>
</p:sldLayout>
</file>

<file path=ppt/slideLayouts/slideLayout3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218"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en-US" sz="4400" spc="-1" strike="noStrike">
              <a:solidFill>
                <a:srgbClr val="ffffff"/>
              </a:solidFill>
              <a:latin typeface="Arial"/>
            </a:endParaRPr>
          </a:p>
        </p:txBody>
      </p:sp>
      <p:sp>
        <p:nvSpPr>
          <p:cNvPr id="219" name="PlaceHolder 2"/>
          <p:cNvSpPr>
            <a:spLocks noGrp="1"/>
          </p:cNvSpPr>
          <p:nvPr>
            <p:ph/>
          </p:nvPr>
        </p:nvSpPr>
        <p:spPr>
          <a:xfrm>
            <a:off x="609480" y="1604520"/>
            <a:ext cx="5354280" cy="397728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220"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221" name="PlaceHolder 4"/>
          <p:cNvSpPr>
            <a:spLocks noGrp="1"/>
          </p:cNvSpPr>
          <p:nvPr>
            <p:ph/>
          </p:nvPr>
        </p:nvSpPr>
        <p:spPr>
          <a:xfrm>
            <a:off x="6231960" y="3682080"/>
            <a:ext cx="535428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Tree>
  </p:cSld>
</p:sldLayout>
</file>

<file path=ppt/slideLayouts/slideLayout3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22"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en-US" sz="4400" spc="-1" strike="noStrike">
              <a:solidFill>
                <a:srgbClr val="ffffff"/>
              </a:solidFill>
              <a:latin typeface="Arial"/>
            </a:endParaRPr>
          </a:p>
        </p:txBody>
      </p:sp>
      <p:sp>
        <p:nvSpPr>
          <p:cNvPr id="223"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224"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225" name="PlaceHolder 4"/>
          <p:cNvSpPr>
            <a:spLocks noGrp="1"/>
          </p:cNvSpPr>
          <p:nvPr>
            <p:ph/>
          </p:nvPr>
        </p:nvSpPr>
        <p:spPr>
          <a:xfrm>
            <a:off x="609480" y="3682080"/>
            <a:ext cx="1097244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Tree>
  </p:cSld>
</p:sldLayout>
</file>

<file path=ppt/slideLayouts/slideLayout3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26"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en-US" sz="4400" spc="-1" strike="noStrike">
              <a:solidFill>
                <a:srgbClr val="ffffff"/>
              </a:solidFill>
              <a:latin typeface="Arial"/>
            </a:endParaRPr>
          </a:p>
        </p:txBody>
      </p:sp>
      <p:sp>
        <p:nvSpPr>
          <p:cNvPr id="227" name="PlaceHolder 2"/>
          <p:cNvSpPr>
            <a:spLocks noGrp="1"/>
          </p:cNvSpPr>
          <p:nvPr>
            <p:ph/>
          </p:nvPr>
        </p:nvSpPr>
        <p:spPr>
          <a:xfrm>
            <a:off x="609480" y="1604520"/>
            <a:ext cx="1097244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228" name="PlaceHolder 3"/>
          <p:cNvSpPr>
            <a:spLocks noGrp="1"/>
          </p:cNvSpPr>
          <p:nvPr>
            <p:ph/>
          </p:nvPr>
        </p:nvSpPr>
        <p:spPr>
          <a:xfrm>
            <a:off x="609480" y="3682080"/>
            <a:ext cx="1097244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Tree>
  </p:cSld>
</p:sldLayout>
</file>

<file path=ppt/slideLayouts/slideLayout3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29"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en-US" sz="4400" spc="-1" strike="noStrike">
              <a:solidFill>
                <a:srgbClr val="ffffff"/>
              </a:solidFill>
              <a:latin typeface="Arial"/>
            </a:endParaRPr>
          </a:p>
        </p:txBody>
      </p:sp>
      <p:sp>
        <p:nvSpPr>
          <p:cNvPr id="230"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231"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232" name="PlaceHolder 4"/>
          <p:cNvSpPr>
            <a:spLocks noGrp="1"/>
          </p:cNvSpPr>
          <p:nvPr>
            <p:ph/>
          </p:nvPr>
        </p:nvSpPr>
        <p:spPr>
          <a:xfrm>
            <a:off x="609480" y="3682080"/>
            <a:ext cx="535428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233" name="PlaceHolder 5"/>
          <p:cNvSpPr>
            <a:spLocks noGrp="1"/>
          </p:cNvSpPr>
          <p:nvPr>
            <p:ph/>
          </p:nvPr>
        </p:nvSpPr>
        <p:spPr>
          <a:xfrm>
            <a:off x="6231960" y="3682080"/>
            <a:ext cx="535428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Tree>
  </p:cSld>
</p:sldLayout>
</file>

<file path=ppt/slideLayouts/slideLayout3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234"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en-US" sz="4400" spc="-1" strike="noStrike">
              <a:solidFill>
                <a:srgbClr val="ffffff"/>
              </a:solidFill>
              <a:latin typeface="Arial"/>
            </a:endParaRPr>
          </a:p>
        </p:txBody>
      </p:sp>
      <p:sp>
        <p:nvSpPr>
          <p:cNvPr id="235" name="PlaceHolder 2"/>
          <p:cNvSpPr>
            <a:spLocks noGrp="1"/>
          </p:cNvSpPr>
          <p:nvPr>
            <p:ph/>
          </p:nvPr>
        </p:nvSpPr>
        <p:spPr>
          <a:xfrm>
            <a:off x="609480" y="1604520"/>
            <a:ext cx="353304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236" name="PlaceHolder 3"/>
          <p:cNvSpPr>
            <a:spLocks noGrp="1"/>
          </p:cNvSpPr>
          <p:nvPr>
            <p:ph/>
          </p:nvPr>
        </p:nvSpPr>
        <p:spPr>
          <a:xfrm>
            <a:off x="4319640" y="1604520"/>
            <a:ext cx="353304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237" name="PlaceHolder 4"/>
          <p:cNvSpPr>
            <a:spLocks noGrp="1"/>
          </p:cNvSpPr>
          <p:nvPr>
            <p:ph/>
          </p:nvPr>
        </p:nvSpPr>
        <p:spPr>
          <a:xfrm>
            <a:off x="8029800" y="1604520"/>
            <a:ext cx="353304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238" name="PlaceHolder 5"/>
          <p:cNvSpPr>
            <a:spLocks noGrp="1"/>
          </p:cNvSpPr>
          <p:nvPr>
            <p:ph/>
          </p:nvPr>
        </p:nvSpPr>
        <p:spPr>
          <a:xfrm>
            <a:off x="609480" y="3682080"/>
            <a:ext cx="353304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239" name="PlaceHolder 6"/>
          <p:cNvSpPr>
            <a:spLocks noGrp="1"/>
          </p:cNvSpPr>
          <p:nvPr>
            <p:ph/>
          </p:nvPr>
        </p:nvSpPr>
        <p:spPr>
          <a:xfrm>
            <a:off x="4319640" y="3682080"/>
            <a:ext cx="353304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240" name="PlaceHolder 7"/>
          <p:cNvSpPr>
            <a:spLocks noGrp="1"/>
          </p:cNvSpPr>
          <p:nvPr>
            <p:ph/>
          </p:nvPr>
        </p:nvSpPr>
        <p:spPr>
          <a:xfrm>
            <a:off x="8029800" y="3682080"/>
            <a:ext cx="353304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Tree>
  </p:cSld>
</p:sldLayout>
</file>

<file path=ppt/slideLayouts/slideLayout3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3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282"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en-US" sz="4400" spc="-1" strike="noStrike">
              <a:solidFill>
                <a:srgbClr val="ffffff"/>
              </a:solidFill>
              <a:latin typeface="Arial"/>
            </a:endParaRPr>
          </a:p>
        </p:txBody>
      </p:sp>
      <p:sp>
        <p:nvSpPr>
          <p:cNvPr id="283" name="PlaceHolder 2"/>
          <p:cNvSpPr>
            <a:spLocks noGrp="1"/>
          </p:cNvSpPr>
          <p:nvPr>
            <p:ph type="subTitle"/>
          </p:nvPr>
        </p:nvSpPr>
        <p:spPr>
          <a:xfrm>
            <a:off x="609480" y="1604520"/>
            <a:ext cx="10972440" cy="3977280"/>
          </a:xfrm>
          <a:prstGeom prst="rect">
            <a:avLst/>
          </a:prstGeom>
          <a:noFill/>
          <a:ln w="0">
            <a:noFill/>
          </a:ln>
        </p:spPr>
        <p:txBody>
          <a:bodyPr lIns="0" rIns="0" tIns="0" bIns="0" anchor="ctr">
            <a:noAutofit/>
          </a:bodyPr>
          <a:p>
            <a:pPr indent="0" algn="ctr">
              <a:buNone/>
            </a:pPr>
            <a:endParaRPr b="0" lang="en-US" sz="3200" spc="-1" strike="noStrike">
              <a:solidFill>
                <a:srgbClr val="ffffff"/>
              </a:solidFill>
              <a:latin typeface="Arial"/>
            </a:endParaRPr>
          </a:p>
        </p:txBody>
      </p:sp>
    </p:spTree>
  </p:cSld>
</p:sldLayout>
</file>

<file path=ppt/slideLayouts/slideLayout3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284"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en-US" sz="4400" spc="-1" strike="noStrike">
              <a:solidFill>
                <a:srgbClr val="ffffff"/>
              </a:solidFill>
              <a:latin typeface="Arial"/>
            </a:endParaRPr>
          </a:p>
        </p:txBody>
      </p:sp>
      <p:sp>
        <p:nvSpPr>
          <p:cNvPr id="285" name="PlaceHolder 2"/>
          <p:cNvSpPr>
            <a:spLocks noGrp="1"/>
          </p:cNvSpPr>
          <p:nvPr>
            <p:ph/>
          </p:nvPr>
        </p:nvSpPr>
        <p:spPr>
          <a:xfrm>
            <a:off x="609480" y="1604520"/>
            <a:ext cx="10972440" cy="397728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47"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en-US" sz="4400" spc="-1" strike="noStrike">
              <a:solidFill>
                <a:srgbClr val="ffffff"/>
              </a:solidFill>
              <a:latin typeface="Arial"/>
            </a:endParaRPr>
          </a:p>
        </p:txBody>
      </p:sp>
      <p:sp>
        <p:nvSpPr>
          <p:cNvPr id="48" name="PlaceHolder 2"/>
          <p:cNvSpPr>
            <a:spLocks noGrp="1"/>
          </p:cNvSpPr>
          <p:nvPr>
            <p:ph/>
          </p:nvPr>
        </p:nvSpPr>
        <p:spPr>
          <a:xfrm>
            <a:off x="609480" y="1604520"/>
            <a:ext cx="5354280" cy="397728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49" name="PlaceHolder 3"/>
          <p:cNvSpPr>
            <a:spLocks noGrp="1"/>
          </p:cNvSpPr>
          <p:nvPr>
            <p:ph/>
          </p:nvPr>
        </p:nvSpPr>
        <p:spPr>
          <a:xfrm>
            <a:off x="6231960" y="1604520"/>
            <a:ext cx="5354280" cy="397728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Tree>
  </p:cSld>
</p:sldLayout>
</file>

<file path=ppt/slideLayouts/slideLayout4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286"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en-US" sz="4400" spc="-1" strike="noStrike">
              <a:solidFill>
                <a:srgbClr val="ffffff"/>
              </a:solidFill>
              <a:latin typeface="Arial"/>
            </a:endParaRPr>
          </a:p>
        </p:txBody>
      </p:sp>
      <p:sp>
        <p:nvSpPr>
          <p:cNvPr id="287" name="PlaceHolder 2"/>
          <p:cNvSpPr>
            <a:spLocks noGrp="1"/>
          </p:cNvSpPr>
          <p:nvPr>
            <p:ph/>
          </p:nvPr>
        </p:nvSpPr>
        <p:spPr>
          <a:xfrm>
            <a:off x="609480" y="1604520"/>
            <a:ext cx="5354280" cy="397728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288" name="PlaceHolder 3"/>
          <p:cNvSpPr>
            <a:spLocks noGrp="1"/>
          </p:cNvSpPr>
          <p:nvPr>
            <p:ph/>
          </p:nvPr>
        </p:nvSpPr>
        <p:spPr>
          <a:xfrm>
            <a:off x="6231960" y="1604520"/>
            <a:ext cx="5354280" cy="397728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Tree>
  </p:cSld>
</p:sldLayout>
</file>

<file path=ppt/slideLayouts/slideLayout4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289"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en-US" sz="4400" spc="-1" strike="noStrike">
              <a:solidFill>
                <a:srgbClr val="ffffff"/>
              </a:solidFill>
              <a:latin typeface="Arial"/>
            </a:endParaRPr>
          </a:p>
        </p:txBody>
      </p:sp>
    </p:spTree>
  </p:cSld>
</p:sldLayout>
</file>

<file path=ppt/slideLayouts/slideLayout4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290" name="PlaceHolder 1"/>
          <p:cNvSpPr>
            <a:spLocks noGrp="1"/>
          </p:cNvSpPr>
          <p:nvPr>
            <p:ph type="subTitle"/>
          </p:nvPr>
        </p:nvSpPr>
        <p:spPr>
          <a:xfrm>
            <a:off x="609480" y="273600"/>
            <a:ext cx="10972440" cy="5307840"/>
          </a:xfrm>
          <a:prstGeom prst="rect">
            <a:avLst/>
          </a:prstGeom>
          <a:noFill/>
          <a:ln w="0">
            <a:noFill/>
          </a:ln>
        </p:spPr>
        <p:txBody>
          <a:bodyPr lIns="0" rIns="0" tIns="0" bIns="0" anchor="ctr">
            <a:noAutofit/>
          </a:bodyPr>
          <a:p>
            <a:pPr algn="ctr"/>
            <a:endParaRPr b="0" lang="en-US" sz="3200" spc="-1" strike="noStrike">
              <a:solidFill>
                <a:srgbClr val="ffffff"/>
              </a:solidFill>
              <a:latin typeface="Arial"/>
            </a:endParaRPr>
          </a:p>
        </p:txBody>
      </p:sp>
    </p:spTree>
  </p:cSld>
</p:sldLayout>
</file>

<file path=ppt/slideLayouts/slideLayout4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291"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en-US" sz="4400" spc="-1" strike="noStrike">
              <a:solidFill>
                <a:srgbClr val="ffffff"/>
              </a:solidFill>
              <a:latin typeface="Arial"/>
            </a:endParaRPr>
          </a:p>
        </p:txBody>
      </p:sp>
      <p:sp>
        <p:nvSpPr>
          <p:cNvPr id="292"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293" name="PlaceHolder 3"/>
          <p:cNvSpPr>
            <a:spLocks noGrp="1"/>
          </p:cNvSpPr>
          <p:nvPr>
            <p:ph/>
          </p:nvPr>
        </p:nvSpPr>
        <p:spPr>
          <a:xfrm>
            <a:off x="6231960" y="1604520"/>
            <a:ext cx="5354280" cy="397728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294" name="PlaceHolder 4"/>
          <p:cNvSpPr>
            <a:spLocks noGrp="1"/>
          </p:cNvSpPr>
          <p:nvPr>
            <p:ph/>
          </p:nvPr>
        </p:nvSpPr>
        <p:spPr>
          <a:xfrm>
            <a:off x="609480" y="3682080"/>
            <a:ext cx="535428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Tree>
  </p:cSld>
</p:sldLayout>
</file>

<file path=ppt/slideLayouts/slideLayout4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295"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en-US" sz="4400" spc="-1" strike="noStrike">
              <a:solidFill>
                <a:srgbClr val="ffffff"/>
              </a:solidFill>
              <a:latin typeface="Arial"/>
            </a:endParaRPr>
          </a:p>
        </p:txBody>
      </p:sp>
      <p:sp>
        <p:nvSpPr>
          <p:cNvPr id="296" name="PlaceHolder 2"/>
          <p:cNvSpPr>
            <a:spLocks noGrp="1"/>
          </p:cNvSpPr>
          <p:nvPr>
            <p:ph/>
          </p:nvPr>
        </p:nvSpPr>
        <p:spPr>
          <a:xfrm>
            <a:off x="609480" y="1604520"/>
            <a:ext cx="5354280" cy="397728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297"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298" name="PlaceHolder 4"/>
          <p:cNvSpPr>
            <a:spLocks noGrp="1"/>
          </p:cNvSpPr>
          <p:nvPr>
            <p:ph/>
          </p:nvPr>
        </p:nvSpPr>
        <p:spPr>
          <a:xfrm>
            <a:off x="6231960" y="3682080"/>
            <a:ext cx="535428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Tree>
  </p:cSld>
</p:sldLayout>
</file>

<file path=ppt/slideLayouts/slideLayout4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99"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en-US" sz="4400" spc="-1" strike="noStrike">
              <a:solidFill>
                <a:srgbClr val="ffffff"/>
              </a:solidFill>
              <a:latin typeface="Arial"/>
            </a:endParaRPr>
          </a:p>
        </p:txBody>
      </p:sp>
      <p:sp>
        <p:nvSpPr>
          <p:cNvPr id="300"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301"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302" name="PlaceHolder 4"/>
          <p:cNvSpPr>
            <a:spLocks noGrp="1"/>
          </p:cNvSpPr>
          <p:nvPr>
            <p:ph/>
          </p:nvPr>
        </p:nvSpPr>
        <p:spPr>
          <a:xfrm>
            <a:off x="609480" y="3682080"/>
            <a:ext cx="1097244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Tree>
  </p:cSld>
</p:sldLayout>
</file>

<file path=ppt/slideLayouts/slideLayout4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303"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en-US" sz="4400" spc="-1" strike="noStrike">
              <a:solidFill>
                <a:srgbClr val="ffffff"/>
              </a:solidFill>
              <a:latin typeface="Arial"/>
            </a:endParaRPr>
          </a:p>
        </p:txBody>
      </p:sp>
      <p:sp>
        <p:nvSpPr>
          <p:cNvPr id="304" name="PlaceHolder 2"/>
          <p:cNvSpPr>
            <a:spLocks noGrp="1"/>
          </p:cNvSpPr>
          <p:nvPr>
            <p:ph/>
          </p:nvPr>
        </p:nvSpPr>
        <p:spPr>
          <a:xfrm>
            <a:off x="609480" y="1604520"/>
            <a:ext cx="1097244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305" name="PlaceHolder 3"/>
          <p:cNvSpPr>
            <a:spLocks noGrp="1"/>
          </p:cNvSpPr>
          <p:nvPr>
            <p:ph/>
          </p:nvPr>
        </p:nvSpPr>
        <p:spPr>
          <a:xfrm>
            <a:off x="609480" y="3682080"/>
            <a:ext cx="1097244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Tree>
  </p:cSld>
</p:sldLayout>
</file>

<file path=ppt/slideLayouts/slideLayout4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306"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en-US" sz="4400" spc="-1" strike="noStrike">
              <a:solidFill>
                <a:srgbClr val="ffffff"/>
              </a:solidFill>
              <a:latin typeface="Arial"/>
            </a:endParaRPr>
          </a:p>
        </p:txBody>
      </p:sp>
      <p:sp>
        <p:nvSpPr>
          <p:cNvPr id="307"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308"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309" name="PlaceHolder 4"/>
          <p:cNvSpPr>
            <a:spLocks noGrp="1"/>
          </p:cNvSpPr>
          <p:nvPr>
            <p:ph/>
          </p:nvPr>
        </p:nvSpPr>
        <p:spPr>
          <a:xfrm>
            <a:off x="609480" y="3682080"/>
            <a:ext cx="535428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310" name="PlaceHolder 5"/>
          <p:cNvSpPr>
            <a:spLocks noGrp="1"/>
          </p:cNvSpPr>
          <p:nvPr>
            <p:ph/>
          </p:nvPr>
        </p:nvSpPr>
        <p:spPr>
          <a:xfrm>
            <a:off x="6231960" y="3682080"/>
            <a:ext cx="535428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Tree>
  </p:cSld>
</p:sldLayout>
</file>

<file path=ppt/slideLayouts/slideLayout4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11"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en-US" sz="4400" spc="-1" strike="noStrike">
              <a:solidFill>
                <a:srgbClr val="ffffff"/>
              </a:solidFill>
              <a:latin typeface="Arial"/>
            </a:endParaRPr>
          </a:p>
        </p:txBody>
      </p:sp>
      <p:sp>
        <p:nvSpPr>
          <p:cNvPr id="312" name="PlaceHolder 2"/>
          <p:cNvSpPr>
            <a:spLocks noGrp="1"/>
          </p:cNvSpPr>
          <p:nvPr>
            <p:ph/>
          </p:nvPr>
        </p:nvSpPr>
        <p:spPr>
          <a:xfrm>
            <a:off x="609480" y="1604520"/>
            <a:ext cx="353304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313" name="PlaceHolder 3"/>
          <p:cNvSpPr>
            <a:spLocks noGrp="1"/>
          </p:cNvSpPr>
          <p:nvPr>
            <p:ph/>
          </p:nvPr>
        </p:nvSpPr>
        <p:spPr>
          <a:xfrm>
            <a:off x="4319640" y="1604520"/>
            <a:ext cx="353304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314" name="PlaceHolder 4"/>
          <p:cNvSpPr>
            <a:spLocks noGrp="1"/>
          </p:cNvSpPr>
          <p:nvPr>
            <p:ph/>
          </p:nvPr>
        </p:nvSpPr>
        <p:spPr>
          <a:xfrm>
            <a:off x="8029800" y="1604520"/>
            <a:ext cx="353304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315" name="PlaceHolder 5"/>
          <p:cNvSpPr>
            <a:spLocks noGrp="1"/>
          </p:cNvSpPr>
          <p:nvPr>
            <p:ph/>
          </p:nvPr>
        </p:nvSpPr>
        <p:spPr>
          <a:xfrm>
            <a:off x="609480" y="3682080"/>
            <a:ext cx="353304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316" name="PlaceHolder 6"/>
          <p:cNvSpPr>
            <a:spLocks noGrp="1"/>
          </p:cNvSpPr>
          <p:nvPr>
            <p:ph/>
          </p:nvPr>
        </p:nvSpPr>
        <p:spPr>
          <a:xfrm>
            <a:off x="4319640" y="3682080"/>
            <a:ext cx="353304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317" name="PlaceHolder 7"/>
          <p:cNvSpPr>
            <a:spLocks noGrp="1"/>
          </p:cNvSpPr>
          <p:nvPr>
            <p:ph/>
          </p:nvPr>
        </p:nvSpPr>
        <p:spPr>
          <a:xfrm>
            <a:off x="8029800" y="3682080"/>
            <a:ext cx="353304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Tree>
  </p:cSld>
</p:sldLayout>
</file>

<file path=ppt/slideLayouts/slideLayout4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50"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en-US" sz="4400" spc="-1" strike="noStrike">
              <a:solidFill>
                <a:srgbClr val="ffffff"/>
              </a:solidFill>
              <a:latin typeface="Arial"/>
            </a:endParaRPr>
          </a:p>
        </p:txBody>
      </p:sp>
    </p:spTree>
  </p:cSld>
</p:sldLayout>
</file>

<file path=ppt/slideLayouts/slideLayout5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368"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en-US" sz="4400" spc="-1" strike="noStrike">
              <a:solidFill>
                <a:srgbClr val="ffffff"/>
              </a:solidFill>
              <a:latin typeface="Arial"/>
            </a:endParaRPr>
          </a:p>
        </p:txBody>
      </p:sp>
      <p:sp>
        <p:nvSpPr>
          <p:cNvPr id="369" name="PlaceHolder 2"/>
          <p:cNvSpPr>
            <a:spLocks noGrp="1"/>
          </p:cNvSpPr>
          <p:nvPr>
            <p:ph type="subTitle"/>
          </p:nvPr>
        </p:nvSpPr>
        <p:spPr>
          <a:xfrm>
            <a:off x="609480" y="1604520"/>
            <a:ext cx="10972440" cy="3977280"/>
          </a:xfrm>
          <a:prstGeom prst="rect">
            <a:avLst/>
          </a:prstGeom>
          <a:noFill/>
          <a:ln w="0">
            <a:noFill/>
          </a:ln>
        </p:spPr>
        <p:txBody>
          <a:bodyPr lIns="0" rIns="0" tIns="0" bIns="0" anchor="ctr">
            <a:noAutofit/>
          </a:bodyPr>
          <a:p>
            <a:pPr indent="0" algn="ctr">
              <a:buNone/>
            </a:pPr>
            <a:endParaRPr b="0" lang="en-US" sz="3200" spc="-1" strike="noStrike">
              <a:solidFill>
                <a:srgbClr val="ffffff"/>
              </a:solidFill>
              <a:latin typeface="Arial"/>
            </a:endParaRPr>
          </a:p>
        </p:txBody>
      </p:sp>
    </p:spTree>
  </p:cSld>
</p:sldLayout>
</file>

<file path=ppt/slideLayouts/slideLayout5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370"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en-US" sz="4400" spc="-1" strike="noStrike">
              <a:solidFill>
                <a:srgbClr val="ffffff"/>
              </a:solidFill>
              <a:latin typeface="Arial"/>
            </a:endParaRPr>
          </a:p>
        </p:txBody>
      </p:sp>
      <p:sp>
        <p:nvSpPr>
          <p:cNvPr id="371" name="PlaceHolder 2"/>
          <p:cNvSpPr>
            <a:spLocks noGrp="1"/>
          </p:cNvSpPr>
          <p:nvPr>
            <p:ph/>
          </p:nvPr>
        </p:nvSpPr>
        <p:spPr>
          <a:xfrm>
            <a:off x="609480" y="1604520"/>
            <a:ext cx="10972440" cy="397728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Tree>
  </p:cSld>
</p:sldLayout>
</file>

<file path=ppt/slideLayouts/slideLayout5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372"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en-US" sz="4400" spc="-1" strike="noStrike">
              <a:solidFill>
                <a:srgbClr val="ffffff"/>
              </a:solidFill>
              <a:latin typeface="Arial"/>
            </a:endParaRPr>
          </a:p>
        </p:txBody>
      </p:sp>
      <p:sp>
        <p:nvSpPr>
          <p:cNvPr id="373" name="PlaceHolder 2"/>
          <p:cNvSpPr>
            <a:spLocks noGrp="1"/>
          </p:cNvSpPr>
          <p:nvPr>
            <p:ph/>
          </p:nvPr>
        </p:nvSpPr>
        <p:spPr>
          <a:xfrm>
            <a:off x="609480" y="1604520"/>
            <a:ext cx="5354280" cy="397728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374" name="PlaceHolder 3"/>
          <p:cNvSpPr>
            <a:spLocks noGrp="1"/>
          </p:cNvSpPr>
          <p:nvPr>
            <p:ph/>
          </p:nvPr>
        </p:nvSpPr>
        <p:spPr>
          <a:xfrm>
            <a:off x="6231960" y="1604520"/>
            <a:ext cx="5354280" cy="397728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Tree>
  </p:cSld>
</p:sldLayout>
</file>

<file path=ppt/slideLayouts/slideLayout5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375"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en-US" sz="4400" spc="-1" strike="noStrike">
              <a:solidFill>
                <a:srgbClr val="ffffff"/>
              </a:solidFill>
              <a:latin typeface="Arial"/>
            </a:endParaRPr>
          </a:p>
        </p:txBody>
      </p:sp>
    </p:spTree>
  </p:cSld>
</p:sldLayout>
</file>

<file path=ppt/slideLayouts/slideLayout5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376" name="PlaceHolder 1"/>
          <p:cNvSpPr>
            <a:spLocks noGrp="1"/>
          </p:cNvSpPr>
          <p:nvPr>
            <p:ph type="subTitle"/>
          </p:nvPr>
        </p:nvSpPr>
        <p:spPr>
          <a:xfrm>
            <a:off x="609480" y="273600"/>
            <a:ext cx="10972440" cy="5307840"/>
          </a:xfrm>
          <a:prstGeom prst="rect">
            <a:avLst/>
          </a:prstGeom>
          <a:noFill/>
          <a:ln w="0">
            <a:noFill/>
          </a:ln>
        </p:spPr>
        <p:txBody>
          <a:bodyPr lIns="0" rIns="0" tIns="0" bIns="0" anchor="ctr">
            <a:noAutofit/>
          </a:bodyPr>
          <a:p>
            <a:pPr algn="ctr"/>
            <a:endParaRPr b="0" lang="en-US" sz="3200" spc="-1" strike="noStrike">
              <a:solidFill>
                <a:srgbClr val="ffffff"/>
              </a:solidFill>
              <a:latin typeface="Arial"/>
            </a:endParaRPr>
          </a:p>
        </p:txBody>
      </p:sp>
    </p:spTree>
  </p:cSld>
</p:sldLayout>
</file>

<file path=ppt/slideLayouts/slideLayout5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377"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en-US" sz="4400" spc="-1" strike="noStrike">
              <a:solidFill>
                <a:srgbClr val="ffffff"/>
              </a:solidFill>
              <a:latin typeface="Arial"/>
            </a:endParaRPr>
          </a:p>
        </p:txBody>
      </p:sp>
      <p:sp>
        <p:nvSpPr>
          <p:cNvPr id="378"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379" name="PlaceHolder 3"/>
          <p:cNvSpPr>
            <a:spLocks noGrp="1"/>
          </p:cNvSpPr>
          <p:nvPr>
            <p:ph/>
          </p:nvPr>
        </p:nvSpPr>
        <p:spPr>
          <a:xfrm>
            <a:off x="6231960" y="1604520"/>
            <a:ext cx="5354280" cy="397728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380" name="PlaceHolder 4"/>
          <p:cNvSpPr>
            <a:spLocks noGrp="1"/>
          </p:cNvSpPr>
          <p:nvPr>
            <p:ph/>
          </p:nvPr>
        </p:nvSpPr>
        <p:spPr>
          <a:xfrm>
            <a:off x="609480" y="3682080"/>
            <a:ext cx="535428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Tree>
  </p:cSld>
</p:sldLayout>
</file>

<file path=ppt/slideLayouts/slideLayout5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381"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en-US" sz="4400" spc="-1" strike="noStrike">
              <a:solidFill>
                <a:srgbClr val="ffffff"/>
              </a:solidFill>
              <a:latin typeface="Arial"/>
            </a:endParaRPr>
          </a:p>
        </p:txBody>
      </p:sp>
      <p:sp>
        <p:nvSpPr>
          <p:cNvPr id="382" name="PlaceHolder 2"/>
          <p:cNvSpPr>
            <a:spLocks noGrp="1"/>
          </p:cNvSpPr>
          <p:nvPr>
            <p:ph/>
          </p:nvPr>
        </p:nvSpPr>
        <p:spPr>
          <a:xfrm>
            <a:off x="609480" y="1604520"/>
            <a:ext cx="5354280" cy="397728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383"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384" name="PlaceHolder 4"/>
          <p:cNvSpPr>
            <a:spLocks noGrp="1"/>
          </p:cNvSpPr>
          <p:nvPr>
            <p:ph/>
          </p:nvPr>
        </p:nvSpPr>
        <p:spPr>
          <a:xfrm>
            <a:off x="6231960" y="3682080"/>
            <a:ext cx="535428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Tree>
  </p:cSld>
</p:sldLayout>
</file>

<file path=ppt/slideLayouts/slideLayout5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385"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en-US" sz="4400" spc="-1" strike="noStrike">
              <a:solidFill>
                <a:srgbClr val="ffffff"/>
              </a:solidFill>
              <a:latin typeface="Arial"/>
            </a:endParaRPr>
          </a:p>
        </p:txBody>
      </p:sp>
      <p:sp>
        <p:nvSpPr>
          <p:cNvPr id="386"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387"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388" name="PlaceHolder 4"/>
          <p:cNvSpPr>
            <a:spLocks noGrp="1"/>
          </p:cNvSpPr>
          <p:nvPr>
            <p:ph/>
          </p:nvPr>
        </p:nvSpPr>
        <p:spPr>
          <a:xfrm>
            <a:off x="609480" y="3682080"/>
            <a:ext cx="1097244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Tree>
  </p:cSld>
</p:sldLayout>
</file>

<file path=ppt/slideLayouts/slideLayout5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389"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en-US" sz="4400" spc="-1" strike="noStrike">
              <a:solidFill>
                <a:srgbClr val="ffffff"/>
              </a:solidFill>
              <a:latin typeface="Arial"/>
            </a:endParaRPr>
          </a:p>
        </p:txBody>
      </p:sp>
      <p:sp>
        <p:nvSpPr>
          <p:cNvPr id="390" name="PlaceHolder 2"/>
          <p:cNvSpPr>
            <a:spLocks noGrp="1"/>
          </p:cNvSpPr>
          <p:nvPr>
            <p:ph/>
          </p:nvPr>
        </p:nvSpPr>
        <p:spPr>
          <a:xfrm>
            <a:off x="609480" y="1604520"/>
            <a:ext cx="1097244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391" name="PlaceHolder 3"/>
          <p:cNvSpPr>
            <a:spLocks noGrp="1"/>
          </p:cNvSpPr>
          <p:nvPr>
            <p:ph/>
          </p:nvPr>
        </p:nvSpPr>
        <p:spPr>
          <a:xfrm>
            <a:off x="609480" y="3682080"/>
            <a:ext cx="1097244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Tree>
  </p:cSld>
</p:sldLayout>
</file>

<file path=ppt/slideLayouts/slideLayout5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392"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en-US" sz="4400" spc="-1" strike="noStrike">
              <a:solidFill>
                <a:srgbClr val="ffffff"/>
              </a:solidFill>
              <a:latin typeface="Arial"/>
            </a:endParaRPr>
          </a:p>
        </p:txBody>
      </p:sp>
      <p:sp>
        <p:nvSpPr>
          <p:cNvPr id="393"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394"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395" name="PlaceHolder 4"/>
          <p:cNvSpPr>
            <a:spLocks noGrp="1"/>
          </p:cNvSpPr>
          <p:nvPr>
            <p:ph/>
          </p:nvPr>
        </p:nvSpPr>
        <p:spPr>
          <a:xfrm>
            <a:off x="609480" y="3682080"/>
            <a:ext cx="535428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396" name="PlaceHolder 5"/>
          <p:cNvSpPr>
            <a:spLocks noGrp="1"/>
          </p:cNvSpPr>
          <p:nvPr>
            <p:ph/>
          </p:nvPr>
        </p:nvSpPr>
        <p:spPr>
          <a:xfrm>
            <a:off x="6231960" y="3682080"/>
            <a:ext cx="535428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51" name="PlaceHolder 1"/>
          <p:cNvSpPr>
            <a:spLocks noGrp="1"/>
          </p:cNvSpPr>
          <p:nvPr>
            <p:ph type="subTitle"/>
          </p:nvPr>
        </p:nvSpPr>
        <p:spPr>
          <a:xfrm>
            <a:off x="609480" y="273600"/>
            <a:ext cx="10972440" cy="5307840"/>
          </a:xfrm>
          <a:prstGeom prst="rect">
            <a:avLst/>
          </a:prstGeom>
          <a:noFill/>
          <a:ln w="0">
            <a:noFill/>
          </a:ln>
        </p:spPr>
        <p:txBody>
          <a:bodyPr lIns="0" rIns="0" tIns="0" bIns="0" anchor="ctr">
            <a:noAutofit/>
          </a:bodyPr>
          <a:p>
            <a:pPr algn="ctr"/>
            <a:endParaRPr b="0" lang="en-US" sz="3200" spc="-1" strike="noStrike">
              <a:solidFill>
                <a:srgbClr val="ffffff"/>
              </a:solidFill>
              <a:latin typeface="Arial"/>
            </a:endParaRPr>
          </a:p>
        </p:txBody>
      </p:sp>
    </p:spTree>
  </p:cSld>
</p:sldLayout>
</file>

<file path=ppt/slideLayouts/slideLayout6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97"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en-US" sz="4400" spc="-1" strike="noStrike">
              <a:solidFill>
                <a:srgbClr val="ffffff"/>
              </a:solidFill>
              <a:latin typeface="Arial"/>
            </a:endParaRPr>
          </a:p>
        </p:txBody>
      </p:sp>
      <p:sp>
        <p:nvSpPr>
          <p:cNvPr id="398" name="PlaceHolder 2"/>
          <p:cNvSpPr>
            <a:spLocks noGrp="1"/>
          </p:cNvSpPr>
          <p:nvPr>
            <p:ph/>
          </p:nvPr>
        </p:nvSpPr>
        <p:spPr>
          <a:xfrm>
            <a:off x="609480" y="1604520"/>
            <a:ext cx="353304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399" name="PlaceHolder 3"/>
          <p:cNvSpPr>
            <a:spLocks noGrp="1"/>
          </p:cNvSpPr>
          <p:nvPr>
            <p:ph/>
          </p:nvPr>
        </p:nvSpPr>
        <p:spPr>
          <a:xfrm>
            <a:off x="4319640" y="1604520"/>
            <a:ext cx="353304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400" name="PlaceHolder 4"/>
          <p:cNvSpPr>
            <a:spLocks noGrp="1"/>
          </p:cNvSpPr>
          <p:nvPr>
            <p:ph/>
          </p:nvPr>
        </p:nvSpPr>
        <p:spPr>
          <a:xfrm>
            <a:off x="8029800" y="1604520"/>
            <a:ext cx="353304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401" name="PlaceHolder 5"/>
          <p:cNvSpPr>
            <a:spLocks noGrp="1"/>
          </p:cNvSpPr>
          <p:nvPr>
            <p:ph/>
          </p:nvPr>
        </p:nvSpPr>
        <p:spPr>
          <a:xfrm>
            <a:off x="609480" y="3682080"/>
            <a:ext cx="353304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402" name="PlaceHolder 6"/>
          <p:cNvSpPr>
            <a:spLocks noGrp="1"/>
          </p:cNvSpPr>
          <p:nvPr>
            <p:ph/>
          </p:nvPr>
        </p:nvSpPr>
        <p:spPr>
          <a:xfrm>
            <a:off x="4319640" y="3682080"/>
            <a:ext cx="353304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403" name="PlaceHolder 7"/>
          <p:cNvSpPr>
            <a:spLocks noGrp="1"/>
          </p:cNvSpPr>
          <p:nvPr>
            <p:ph/>
          </p:nvPr>
        </p:nvSpPr>
        <p:spPr>
          <a:xfrm>
            <a:off x="8029800" y="3682080"/>
            <a:ext cx="353304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Tree>
  </p:cSld>
</p:sldLayout>
</file>

<file path=ppt/slideLayouts/slideLayout6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6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451"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en-US" sz="4400" spc="-1" strike="noStrike">
              <a:solidFill>
                <a:srgbClr val="ffffff"/>
              </a:solidFill>
              <a:latin typeface="Arial"/>
            </a:endParaRPr>
          </a:p>
        </p:txBody>
      </p:sp>
      <p:sp>
        <p:nvSpPr>
          <p:cNvPr id="452" name="PlaceHolder 2"/>
          <p:cNvSpPr>
            <a:spLocks noGrp="1"/>
          </p:cNvSpPr>
          <p:nvPr>
            <p:ph type="subTitle"/>
          </p:nvPr>
        </p:nvSpPr>
        <p:spPr>
          <a:xfrm>
            <a:off x="609480" y="1604520"/>
            <a:ext cx="10972440" cy="3977280"/>
          </a:xfrm>
          <a:prstGeom prst="rect">
            <a:avLst/>
          </a:prstGeom>
          <a:noFill/>
          <a:ln w="0">
            <a:noFill/>
          </a:ln>
        </p:spPr>
        <p:txBody>
          <a:bodyPr lIns="0" rIns="0" tIns="0" bIns="0" anchor="ctr">
            <a:noAutofit/>
          </a:bodyPr>
          <a:p>
            <a:pPr indent="0" algn="ctr">
              <a:buNone/>
            </a:pPr>
            <a:endParaRPr b="0" lang="en-US" sz="3200" spc="-1" strike="noStrike">
              <a:solidFill>
                <a:srgbClr val="ffffff"/>
              </a:solidFill>
              <a:latin typeface="Arial"/>
            </a:endParaRPr>
          </a:p>
        </p:txBody>
      </p:sp>
    </p:spTree>
  </p:cSld>
</p:sldLayout>
</file>

<file path=ppt/slideLayouts/slideLayout6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53"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en-US" sz="4400" spc="-1" strike="noStrike">
              <a:solidFill>
                <a:srgbClr val="ffffff"/>
              </a:solidFill>
              <a:latin typeface="Arial"/>
            </a:endParaRPr>
          </a:p>
        </p:txBody>
      </p:sp>
      <p:sp>
        <p:nvSpPr>
          <p:cNvPr id="454" name="PlaceHolder 2"/>
          <p:cNvSpPr>
            <a:spLocks noGrp="1"/>
          </p:cNvSpPr>
          <p:nvPr>
            <p:ph/>
          </p:nvPr>
        </p:nvSpPr>
        <p:spPr>
          <a:xfrm>
            <a:off x="609480" y="1604520"/>
            <a:ext cx="10972440" cy="397728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Tree>
  </p:cSld>
</p:sldLayout>
</file>

<file path=ppt/slideLayouts/slideLayout6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455"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en-US" sz="4400" spc="-1" strike="noStrike">
              <a:solidFill>
                <a:srgbClr val="ffffff"/>
              </a:solidFill>
              <a:latin typeface="Arial"/>
            </a:endParaRPr>
          </a:p>
        </p:txBody>
      </p:sp>
      <p:sp>
        <p:nvSpPr>
          <p:cNvPr id="456" name="PlaceHolder 2"/>
          <p:cNvSpPr>
            <a:spLocks noGrp="1"/>
          </p:cNvSpPr>
          <p:nvPr>
            <p:ph/>
          </p:nvPr>
        </p:nvSpPr>
        <p:spPr>
          <a:xfrm>
            <a:off x="609480" y="1604520"/>
            <a:ext cx="5354280" cy="397728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457" name="PlaceHolder 3"/>
          <p:cNvSpPr>
            <a:spLocks noGrp="1"/>
          </p:cNvSpPr>
          <p:nvPr>
            <p:ph/>
          </p:nvPr>
        </p:nvSpPr>
        <p:spPr>
          <a:xfrm>
            <a:off x="6231960" y="1604520"/>
            <a:ext cx="5354280" cy="397728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Tree>
  </p:cSld>
</p:sldLayout>
</file>

<file path=ppt/slideLayouts/slideLayout6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458"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en-US" sz="4400" spc="-1" strike="noStrike">
              <a:solidFill>
                <a:srgbClr val="ffffff"/>
              </a:solidFill>
              <a:latin typeface="Arial"/>
            </a:endParaRPr>
          </a:p>
        </p:txBody>
      </p:sp>
    </p:spTree>
  </p:cSld>
</p:sldLayout>
</file>

<file path=ppt/slideLayouts/slideLayout6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459" name="PlaceHolder 1"/>
          <p:cNvSpPr>
            <a:spLocks noGrp="1"/>
          </p:cNvSpPr>
          <p:nvPr>
            <p:ph type="subTitle"/>
          </p:nvPr>
        </p:nvSpPr>
        <p:spPr>
          <a:xfrm>
            <a:off x="609480" y="273600"/>
            <a:ext cx="10972440" cy="5307840"/>
          </a:xfrm>
          <a:prstGeom prst="rect">
            <a:avLst/>
          </a:prstGeom>
          <a:noFill/>
          <a:ln w="0">
            <a:noFill/>
          </a:ln>
        </p:spPr>
        <p:txBody>
          <a:bodyPr lIns="0" rIns="0" tIns="0" bIns="0" anchor="ctr">
            <a:noAutofit/>
          </a:bodyPr>
          <a:p>
            <a:pPr algn="ctr"/>
            <a:endParaRPr b="0" lang="en-US" sz="3200" spc="-1" strike="noStrike">
              <a:solidFill>
                <a:srgbClr val="ffffff"/>
              </a:solidFill>
              <a:latin typeface="Arial"/>
            </a:endParaRPr>
          </a:p>
        </p:txBody>
      </p:sp>
    </p:spTree>
  </p:cSld>
</p:sldLayout>
</file>

<file path=ppt/slideLayouts/slideLayout6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460"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en-US" sz="4400" spc="-1" strike="noStrike">
              <a:solidFill>
                <a:srgbClr val="ffffff"/>
              </a:solidFill>
              <a:latin typeface="Arial"/>
            </a:endParaRPr>
          </a:p>
        </p:txBody>
      </p:sp>
      <p:sp>
        <p:nvSpPr>
          <p:cNvPr id="461"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462" name="PlaceHolder 3"/>
          <p:cNvSpPr>
            <a:spLocks noGrp="1"/>
          </p:cNvSpPr>
          <p:nvPr>
            <p:ph/>
          </p:nvPr>
        </p:nvSpPr>
        <p:spPr>
          <a:xfrm>
            <a:off x="6231960" y="1604520"/>
            <a:ext cx="5354280" cy="397728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463" name="PlaceHolder 4"/>
          <p:cNvSpPr>
            <a:spLocks noGrp="1"/>
          </p:cNvSpPr>
          <p:nvPr>
            <p:ph/>
          </p:nvPr>
        </p:nvSpPr>
        <p:spPr>
          <a:xfrm>
            <a:off x="609480" y="3682080"/>
            <a:ext cx="535428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Tree>
  </p:cSld>
</p:sldLayout>
</file>

<file path=ppt/slideLayouts/slideLayout6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464"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en-US" sz="4400" spc="-1" strike="noStrike">
              <a:solidFill>
                <a:srgbClr val="ffffff"/>
              </a:solidFill>
              <a:latin typeface="Arial"/>
            </a:endParaRPr>
          </a:p>
        </p:txBody>
      </p:sp>
      <p:sp>
        <p:nvSpPr>
          <p:cNvPr id="465" name="PlaceHolder 2"/>
          <p:cNvSpPr>
            <a:spLocks noGrp="1"/>
          </p:cNvSpPr>
          <p:nvPr>
            <p:ph/>
          </p:nvPr>
        </p:nvSpPr>
        <p:spPr>
          <a:xfrm>
            <a:off x="609480" y="1604520"/>
            <a:ext cx="5354280" cy="397728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466"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467" name="PlaceHolder 4"/>
          <p:cNvSpPr>
            <a:spLocks noGrp="1"/>
          </p:cNvSpPr>
          <p:nvPr>
            <p:ph/>
          </p:nvPr>
        </p:nvSpPr>
        <p:spPr>
          <a:xfrm>
            <a:off x="6231960" y="3682080"/>
            <a:ext cx="535428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Tree>
  </p:cSld>
</p:sldLayout>
</file>

<file path=ppt/slideLayouts/slideLayout6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468"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en-US" sz="4400" spc="-1" strike="noStrike">
              <a:solidFill>
                <a:srgbClr val="ffffff"/>
              </a:solidFill>
              <a:latin typeface="Arial"/>
            </a:endParaRPr>
          </a:p>
        </p:txBody>
      </p:sp>
      <p:sp>
        <p:nvSpPr>
          <p:cNvPr id="469"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470"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471" name="PlaceHolder 4"/>
          <p:cNvSpPr>
            <a:spLocks noGrp="1"/>
          </p:cNvSpPr>
          <p:nvPr>
            <p:ph/>
          </p:nvPr>
        </p:nvSpPr>
        <p:spPr>
          <a:xfrm>
            <a:off x="609480" y="3682080"/>
            <a:ext cx="1097244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52"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en-US" sz="4400" spc="-1" strike="noStrike">
              <a:solidFill>
                <a:srgbClr val="ffffff"/>
              </a:solidFill>
              <a:latin typeface="Arial"/>
            </a:endParaRPr>
          </a:p>
        </p:txBody>
      </p:sp>
      <p:sp>
        <p:nvSpPr>
          <p:cNvPr id="53"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54" name="PlaceHolder 3"/>
          <p:cNvSpPr>
            <a:spLocks noGrp="1"/>
          </p:cNvSpPr>
          <p:nvPr>
            <p:ph/>
          </p:nvPr>
        </p:nvSpPr>
        <p:spPr>
          <a:xfrm>
            <a:off x="6231960" y="1604520"/>
            <a:ext cx="5354280" cy="397728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55" name="PlaceHolder 4"/>
          <p:cNvSpPr>
            <a:spLocks noGrp="1"/>
          </p:cNvSpPr>
          <p:nvPr>
            <p:ph/>
          </p:nvPr>
        </p:nvSpPr>
        <p:spPr>
          <a:xfrm>
            <a:off x="609480" y="3682080"/>
            <a:ext cx="535428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Tree>
  </p:cSld>
</p:sldLayout>
</file>

<file path=ppt/slideLayouts/slideLayout7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472"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en-US" sz="4400" spc="-1" strike="noStrike">
              <a:solidFill>
                <a:srgbClr val="ffffff"/>
              </a:solidFill>
              <a:latin typeface="Arial"/>
            </a:endParaRPr>
          </a:p>
        </p:txBody>
      </p:sp>
      <p:sp>
        <p:nvSpPr>
          <p:cNvPr id="473" name="PlaceHolder 2"/>
          <p:cNvSpPr>
            <a:spLocks noGrp="1"/>
          </p:cNvSpPr>
          <p:nvPr>
            <p:ph/>
          </p:nvPr>
        </p:nvSpPr>
        <p:spPr>
          <a:xfrm>
            <a:off x="609480" y="1604520"/>
            <a:ext cx="1097244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474" name="PlaceHolder 3"/>
          <p:cNvSpPr>
            <a:spLocks noGrp="1"/>
          </p:cNvSpPr>
          <p:nvPr>
            <p:ph/>
          </p:nvPr>
        </p:nvSpPr>
        <p:spPr>
          <a:xfrm>
            <a:off x="609480" y="3682080"/>
            <a:ext cx="1097244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Tree>
  </p:cSld>
</p:sldLayout>
</file>

<file path=ppt/slideLayouts/slideLayout7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475"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en-US" sz="4400" spc="-1" strike="noStrike">
              <a:solidFill>
                <a:srgbClr val="ffffff"/>
              </a:solidFill>
              <a:latin typeface="Arial"/>
            </a:endParaRPr>
          </a:p>
        </p:txBody>
      </p:sp>
      <p:sp>
        <p:nvSpPr>
          <p:cNvPr id="476"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477"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478" name="PlaceHolder 4"/>
          <p:cNvSpPr>
            <a:spLocks noGrp="1"/>
          </p:cNvSpPr>
          <p:nvPr>
            <p:ph/>
          </p:nvPr>
        </p:nvSpPr>
        <p:spPr>
          <a:xfrm>
            <a:off x="609480" y="3682080"/>
            <a:ext cx="535428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479" name="PlaceHolder 5"/>
          <p:cNvSpPr>
            <a:spLocks noGrp="1"/>
          </p:cNvSpPr>
          <p:nvPr>
            <p:ph/>
          </p:nvPr>
        </p:nvSpPr>
        <p:spPr>
          <a:xfrm>
            <a:off x="6231960" y="3682080"/>
            <a:ext cx="535428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Tree>
  </p:cSld>
</p:sldLayout>
</file>

<file path=ppt/slideLayouts/slideLayout7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480"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en-US" sz="4400" spc="-1" strike="noStrike">
              <a:solidFill>
                <a:srgbClr val="ffffff"/>
              </a:solidFill>
              <a:latin typeface="Arial"/>
            </a:endParaRPr>
          </a:p>
        </p:txBody>
      </p:sp>
      <p:sp>
        <p:nvSpPr>
          <p:cNvPr id="481" name="PlaceHolder 2"/>
          <p:cNvSpPr>
            <a:spLocks noGrp="1"/>
          </p:cNvSpPr>
          <p:nvPr>
            <p:ph/>
          </p:nvPr>
        </p:nvSpPr>
        <p:spPr>
          <a:xfrm>
            <a:off x="609480" y="1604520"/>
            <a:ext cx="353304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482" name="PlaceHolder 3"/>
          <p:cNvSpPr>
            <a:spLocks noGrp="1"/>
          </p:cNvSpPr>
          <p:nvPr>
            <p:ph/>
          </p:nvPr>
        </p:nvSpPr>
        <p:spPr>
          <a:xfrm>
            <a:off x="4319640" y="1604520"/>
            <a:ext cx="353304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483" name="PlaceHolder 4"/>
          <p:cNvSpPr>
            <a:spLocks noGrp="1"/>
          </p:cNvSpPr>
          <p:nvPr>
            <p:ph/>
          </p:nvPr>
        </p:nvSpPr>
        <p:spPr>
          <a:xfrm>
            <a:off x="8029800" y="1604520"/>
            <a:ext cx="353304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484" name="PlaceHolder 5"/>
          <p:cNvSpPr>
            <a:spLocks noGrp="1"/>
          </p:cNvSpPr>
          <p:nvPr>
            <p:ph/>
          </p:nvPr>
        </p:nvSpPr>
        <p:spPr>
          <a:xfrm>
            <a:off x="609480" y="3682080"/>
            <a:ext cx="353304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485" name="PlaceHolder 6"/>
          <p:cNvSpPr>
            <a:spLocks noGrp="1"/>
          </p:cNvSpPr>
          <p:nvPr>
            <p:ph/>
          </p:nvPr>
        </p:nvSpPr>
        <p:spPr>
          <a:xfrm>
            <a:off x="4319640" y="3682080"/>
            <a:ext cx="353304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486" name="PlaceHolder 7"/>
          <p:cNvSpPr>
            <a:spLocks noGrp="1"/>
          </p:cNvSpPr>
          <p:nvPr>
            <p:ph/>
          </p:nvPr>
        </p:nvSpPr>
        <p:spPr>
          <a:xfrm>
            <a:off x="8029800" y="3682080"/>
            <a:ext cx="353304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56"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en-US" sz="4400" spc="-1" strike="noStrike">
              <a:solidFill>
                <a:srgbClr val="ffffff"/>
              </a:solidFill>
              <a:latin typeface="Arial"/>
            </a:endParaRPr>
          </a:p>
        </p:txBody>
      </p:sp>
      <p:sp>
        <p:nvSpPr>
          <p:cNvPr id="57" name="PlaceHolder 2"/>
          <p:cNvSpPr>
            <a:spLocks noGrp="1"/>
          </p:cNvSpPr>
          <p:nvPr>
            <p:ph/>
          </p:nvPr>
        </p:nvSpPr>
        <p:spPr>
          <a:xfrm>
            <a:off x="609480" y="1604520"/>
            <a:ext cx="5354280" cy="397728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58"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59" name="PlaceHolder 4"/>
          <p:cNvSpPr>
            <a:spLocks noGrp="1"/>
          </p:cNvSpPr>
          <p:nvPr>
            <p:ph/>
          </p:nvPr>
        </p:nvSpPr>
        <p:spPr>
          <a:xfrm>
            <a:off x="6231960" y="3682080"/>
            <a:ext cx="535428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60"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en-US" sz="4400" spc="-1" strike="noStrike">
              <a:solidFill>
                <a:srgbClr val="ffffff"/>
              </a:solidFill>
              <a:latin typeface="Arial"/>
            </a:endParaRPr>
          </a:p>
        </p:txBody>
      </p:sp>
      <p:sp>
        <p:nvSpPr>
          <p:cNvPr id="61"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62"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63" name="PlaceHolder 4"/>
          <p:cNvSpPr>
            <a:spLocks noGrp="1"/>
          </p:cNvSpPr>
          <p:nvPr>
            <p:ph/>
          </p:nvPr>
        </p:nvSpPr>
        <p:spPr>
          <a:xfrm>
            <a:off x="609480" y="3682080"/>
            <a:ext cx="1097244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wmf"/><Relationship Id="rId3" Type="http://schemas.openxmlformats.org/officeDocument/2006/relationships/image" Target="../media/image2.wmf"/><Relationship Id="rId4" Type="http://schemas.openxmlformats.org/officeDocument/2006/relationships/slideLayout" Target="../slideLayouts/slideLayout1.xml"/><Relationship Id="rId5" Type="http://schemas.openxmlformats.org/officeDocument/2006/relationships/slideLayout" Target="../slideLayouts/slideLayout2.xml"/><Relationship Id="rId6" Type="http://schemas.openxmlformats.org/officeDocument/2006/relationships/slideLayout" Target="../slideLayouts/slideLayout3.xml"/><Relationship Id="rId7" Type="http://schemas.openxmlformats.org/officeDocument/2006/relationships/slideLayout" Target="../slideLayouts/slideLayout4.xml"/><Relationship Id="rId8" Type="http://schemas.openxmlformats.org/officeDocument/2006/relationships/slideLayout" Target="../slideLayouts/slideLayout5.xml"/><Relationship Id="rId9" Type="http://schemas.openxmlformats.org/officeDocument/2006/relationships/slideLayout" Target="../slideLayouts/slideLayout6.xml"/><Relationship Id="rId10" Type="http://schemas.openxmlformats.org/officeDocument/2006/relationships/slideLayout" Target="../slideLayouts/slideLayout7.xml"/><Relationship Id="rId11" Type="http://schemas.openxmlformats.org/officeDocument/2006/relationships/slideLayout" Target="../slideLayouts/slideLayout8.xml"/><Relationship Id="rId12" Type="http://schemas.openxmlformats.org/officeDocument/2006/relationships/slideLayout" Target="../slideLayouts/slideLayout9.xml"/><Relationship Id="rId13" Type="http://schemas.openxmlformats.org/officeDocument/2006/relationships/slideLayout" Target="../slideLayouts/slideLayout10.xml"/><Relationship Id="rId14" Type="http://schemas.openxmlformats.org/officeDocument/2006/relationships/slideLayout" Target="../slideLayouts/slideLayout11.xml"/><Relationship Id="rId15" Type="http://schemas.openxmlformats.org/officeDocument/2006/relationships/slideLayout" Target="../slideLayouts/slideLayout12.xml"/>
</Relationships>
</file>

<file path=ppt/slideMasters/_rels/slideMaster13.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image" Target="../media/image3.png"/><Relationship Id="rId3" Type="http://schemas.openxmlformats.org/officeDocument/2006/relationships/image" Target="../media/image1.wmf"/><Relationship Id="rId4" Type="http://schemas.openxmlformats.org/officeDocument/2006/relationships/image" Target="../media/image4.wmf"/><Relationship Id="rId5" Type="http://schemas.openxmlformats.org/officeDocument/2006/relationships/image" Target="../media/image4.wmf"/><Relationship Id="rId6" Type="http://schemas.openxmlformats.org/officeDocument/2006/relationships/slideLayout" Target="../slideLayouts/slideLayout13.xml"/><Relationship Id="rId7" Type="http://schemas.openxmlformats.org/officeDocument/2006/relationships/slideLayout" Target="../slideLayouts/slideLayout14.xml"/><Relationship Id="rId8" Type="http://schemas.openxmlformats.org/officeDocument/2006/relationships/slideLayout" Target="../slideLayouts/slideLayout15.xml"/><Relationship Id="rId9" Type="http://schemas.openxmlformats.org/officeDocument/2006/relationships/slideLayout" Target="../slideLayouts/slideLayout16.xml"/><Relationship Id="rId10" Type="http://schemas.openxmlformats.org/officeDocument/2006/relationships/slideLayout" Target="../slideLayouts/slideLayout17.xml"/><Relationship Id="rId11" Type="http://schemas.openxmlformats.org/officeDocument/2006/relationships/slideLayout" Target="../slideLayouts/slideLayout18.xml"/><Relationship Id="rId12" Type="http://schemas.openxmlformats.org/officeDocument/2006/relationships/slideLayout" Target="../slideLayouts/slideLayout19.xml"/><Relationship Id="rId13" Type="http://schemas.openxmlformats.org/officeDocument/2006/relationships/slideLayout" Target="../slideLayouts/slideLayout20.xml"/><Relationship Id="rId14" Type="http://schemas.openxmlformats.org/officeDocument/2006/relationships/slideLayout" Target="../slideLayouts/slideLayout21.xml"/><Relationship Id="rId15" Type="http://schemas.openxmlformats.org/officeDocument/2006/relationships/slideLayout" Target="../slideLayouts/slideLayout22.xml"/><Relationship Id="rId16" Type="http://schemas.openxmlformats.org/officeDocument/2006/relationships/slideLayout" Target="../slideLayouts/slideLayout23.xml"/><Relationship Id="rId17" Type="http://schemas.openxmlformats.org/officeDocument/2006/relationships/slideLayout" Target="../slideLayouts/slideLayout24.xml"/>
</Relationships>
</file>

<file path=ppt/slideMasters/_rels/slideMaster25.xml.rels><?xml version="1.0" encoding="UTF-8"?>
<Relationships xmlns="http://schemas.openxmlformats.org/package/2006/relationships"><Relationship Id="rId1" Type="http://schemas.openxmlformats.org/officeDocument/2006/relationships/theme" Target="../theme/theme3.xml"/><Relationship Id="rId2" Type="http://schemas.openxmlformats.org/officeDocument/2006/relationships/image" Target="../media/image3.png"/><Relationship Id="rId3" Type="http://schemas.openxmlformats.org/officeDocument/2006/relationships/image" Target="../media/image1.wmf"/><Relationship Id="rId4" Type="http://schemas.openxmlformats.org/officeDocument/2006/relationships/image" Target="../media/image5.png"/><Relationship Id="rId5" Type="http://schemas.openxmlformats.org/officeDocument/2006/relationships/image" Target="../media/image6.png"/><Relationship Id="rId6" Type="http://schemas.openxmlformats.org/officeDocument/2006/relationships/image" Target="../media/image7.png"/><Relationship Id="rId7" Type="http://schemas.openxmlformats.org/officeDocument/2006/relationships/slideLayout" Target="../slideLayouts/slideLayout25.xml"/><Relationship Id="rId8" Type="http://schemas.openxmlformats.org/officeDocument/2006/relationships/slideLayout" Target="../slideLayouts/slideLayout26.xml"/><Relationship Id="rId9" Type="http://schemas.openxmlformats.org/officeDocument/2006/relationships/slideLayout" Target="../slideLayouts/slideLayout27.xml"/><Relationship Id="rId10" Type="http://schemas.openxmlformats.org/officeDocument/2006/relationships/slideLayout" Target="../slideLayouts/slideLayout28.xml"/><Relationship Id="rId11" Type="http://schemas.openxmlformats.org/officeDocument/2006/relationships/slideLayout" Target="../slideLayouts/slideLayout29.xml"/><Relationship Id="rId12" Type="http://schemas.openxmlformats.org/officeDocument/2006/relationships/slideLayout" Target="../slideLayouts/slideLayout30.xml"/><Relationship Id="rId13" Type="http://schemas.openxmlformats.org/officeDocument/2006/relationships/slideLayout" Target="../slideLayouts/slideLayout31.xml"/><Relationship Id="rId14" Type="http://schemas.openxmlformats.org/officeDocument/2006/relationships/slideLayout" Target="../slideLayouts/slideLayout32.xml"/><Relationship Id="rId15" Type="http://schemas.openxmlformats.org/officeDocument/2006/relationships/slideLayout" Target="../slideLayouts/slideLayout33.xml"/><Relationship Id="rId16" Type="http://schemas.openxmlformats.org/officeDocument/2006/relationships/slideLayout" Target="../slideLayouts/slideLayout34.xml"/><Relationship Id="rId17" Type="http://schemas.openxmlformats.org/officeDocument/2006/relationships/slideLayout" Target="../slideLayouts/slideLayout35.xml"/><Relationship Id="rId18" Type="http://schemas.openxmlformats.org/officeDocument/2006/relationships/slideLayout" Target="../slideLayouts/slideLayout36.xml"/>
</Relationships>
</file>

<file path=ppt/slideMasters/_rels/slideMaster37.xml.rels><?xml version="1.0" encoding="UTF-8"?>
<Relationships xmlns="http://schemas.openxmlformats.org/package/2006/relationships"><Relationship Id="rId1" Type="http://schemas.openxmlformats.org/officeDocument/2006/relationships/theme" Target="../theme/theme4.xml"/><Relationship Id="rId2" Type="http://schemas.openxmlformats.org/officeDocument/2006/relationships/image" Target="../media/image3.png"/><Relationship Id="rId3" Type="http://schemas.openxmlformats.org/officeDocument/2006/relationships/image" Target="../media/image1.wmf"/><Relationship Id="rId4" Type="http://schemas.openxmlformats.org/officeDocument/2006/relationships/image" Target="../media/image8.wmf"/><Relationship Id="rId5" Type="http://schemas.openxmlformats.org/officeDocument/2006/relationships/slideLayout" Target="../slideLayouts/slideLayout37.xml"/><Relationship Id="rId6" Type="http://schemas.openxmlformats.org/officeDocument/2006/relationships/slideLayout" Target="../slideLayouts/slideLayout38.xml"/><Relationship Id="rId7" Type="http://schemas.openxmlformats.org/officeDocument/2006/relationships/slideLayout" Target="../slideLayouts/slideLayout39.xml"/><Relationship Id="rId8" Type="http://schemas.openxmlformats.org/officeDocument/2006/relationships/slideLayout" Target="../slideLayouts/slideLayout40.xml"/><Relationship Id="rId9" Type="http://schemas.openxmlformats.org/officeDocument/2006/relationships/slideLayout" Target="../slideLayouts/slideLayout41.xml"/><Relationship Id="rId10" Type="http://schemas.openxmlformats.org/officeDocument/2006/relationships/slideLayout" Target="../slideLayouts/slideLayout42.xml"/><Relationship Id="rId11" Type="http://schemas.openxmlformats.org/officeDocument/2006/relationships/slideLayout" Target="../slideLayouts/slideLayout43.xml"/><Relationship Id="rId12" Type="http://schemas.openxmlformats.org/officeDocument/2006/relationships/slideLayout" Target="../slideLayouts/slideLayout44.xml"/><Relationship Id="rId13" Type="http://schemas.openxmlformats.org/officeDocument/2006/relationships/slideLayout" Target="../slideLayouts/slideLayout45.xml"/><Relationship Id="rId14" Type="http://schemas.openxmlformats.org/officeDocument/2006/relationships/slideLayout" Target="../slideLayouts/slideLayout46.xml"/><Relationship Id="rId15" Type="http://schemas.openxmlformats.org/officeDocument/2006/relationships/slideLayout" Target="../slideLayouts/slideLayout47.xml"/><Relationship Id="rId16" Type="http://schemas.openxmlformats.org/officeDocument/2006/relationships/slideLayout" Target="../slideLayouts/slideLayout48.xml"/>
</Relationships>
</file>

<file path=ppt/slideMasters/_rels/slideMaster49.xml.rels><?xml version="1.0" encoding="UTF-8"?>
<Relationships xmlns="http://schemas.openxmlformats.org/package/2006/relationships"><Relationship Id="rId1" Type="http://schemas.openxmlformats.org/officeDocument/2006/relationships/theme" Target="../theme/theme5.xml"/><Relationship Id="rId2" Type="http://schemas.openxmlformats.org/officeDocument/2006/relationships/image" Target="../media/image3.png"/><Relationship Id="rId3" Type="http://schemas.openxmlformats.org/officeDocument/2006/relationships/image" Target="../media/image1.wmf"/><Relationship Id="rId4" Type="http://schemas.openxmlformats.org/officeDocument/2006/relationships/slideLayout" Target="../slideLayouts/slideLayout49.xml"/><Relationship Id="rId5" Type="http://schemas.openxmlformats.org/officeDocument/2006/relationships/slideLayout" Target="../slideLayouts/slideLayout50.xml"/><Relationship Id="rId6" Type="http://schemas.openxmlformats.org/officeDocument/2006/relationships/slideLayout" Target="../slideLayouts/slideLayout51.xml"/><Relationship Id="rId7" Type="http://schemas.openxmlformats.org/officeDocument/2006/relationships/slideLayout" Target="../slideLayouts/slideLayout52.xml"/><Relationship Id="rId8" Type="http://schemas.openxmlformats.org/officeDocument/2006/relationships/slideLayout" Target="../slideLayouts/slideLayout53.xml"/><Relationship Id="rId9" Type="http://schemas.openxmlformats.org/officeDocument/2006/relationships/slideLayout" Target="../slideLayouts/slideLayout54.xml"/><Relationship Id="rId10" Type="http://schemas.openxmlformats.org/officeDocument/2006/relationships/slideLayout" Target="../slideLayouts/slideLayout55.xml"/><Relationship Id="rId11" Type="http://schemas.openxmlformats.org/officeDocument/2006/relationships/slideLayout" Target="../slideLayouts/slideLayout56.xml"/><Relationship Id="rId12" Type="http://schemas.openxmlformats.org/officeDocument/2006/relationships/slideLayout" Target="../slideLayouts/slideLayout57.xml"/><Relationship Id="rId13" Type="http://schemas.openxmlformats.org/officeDocument/2006/relationships/slideLayout" Target="../slideLayouts/slideLayout58.xml"/><Relationship Id="rId14" Type="http://schemas.openxmlformats.org/officeDocument/2006/relationships/slideLayout" Target="../slideLayouts/slideLayout59.xml"/><Relationship Id="rId15" Type="http://schemas.openxmlformats.org/officeDocument/2006/relationships/slideLayout" Target="../slideLayouts/slideLayout60.xml"/>
</Relationships>
</file>

<file path=ppt/slideMasters/_rels/slideMaster61.xml.rels><?xml version="1.0" encoding="UTF-8"?>
<Relationships xmlns="http://schemas.openxmlformats.org/package/2006/relationships"><Relationship Id="rId1" Type="http://schemas.openxmlformats.org/officeDocument/2006/relationships/theme" Target="../theme/theme6.xml"/><Relationship Id="rId2" Type="http://schemas.openxmlformats.org/officeDocument/2006/relationships/image" Target="../media/image3.png"/><Relationship Id="rId3" Type="http://schemas.openxmlformats.org/officeDocument/2006/relationships/image" Target="../media/image1.wmf"/><Relationship Id="rId4" Type="http://schemas.openxmlformats.org/officeDocument/2006/relationships/slideLayout" Target="../slideLayouts/slideLayout61.xml"/><Relationship Id="rId5" Type="http://schemas.openxmlformats.org/officeDocument/2006/relationships/slideLayout" Target="../slideLayouts/slideLayout62.xml"/><Relationship Id="rId6" Type="http://schemas.openxmlformats.org/officeDocument/2006/relationships/slideLayout" Target="../slideLayouts/slideLayout63.xml"/><Relationship Id="rId7" Type="http://schemas.openxmlformats.org/officeDocument/2006/relationships/slideLayout" Target="../slideLayouts/slideLayout64.xml"/><Relationship Id="rId8" Type="http://schemas.openxmlformats.org/officeDocument/2006/relationships/slideLayout" Target="../slideLayouts/slideLayout65.xml"/><Relationship Id="rId9" Type="http://schemas.openxmlformats.org/officeDocument/2006/relationships/slideLayout" Target="../slideLayouts/slideLayout66.xml"/><Relationship Id="rId10" Type="http://schemas.openxmlformats.org/officeDocument/2006/relationships/slideLayout" Target="../slideLayouts/slideLayout67.xml"/><Relationship Id="rId11" Type="http://schemas.openxmlformats.org/officeDocument/2006/relationships/slideLayout" Target="../slideLayouts/slideLayout68.xml"/><Relationship Id="rId12" Type="http://schemas.openxmlformats.org/officeDocument/2006/relationships/slideLayout" Target="../slideLayouts/slideLayout69.xml"/><Relationship Id="rId13" Type="http://schemas.openxmlformats.org/officeDocument/2006/relationships/slideLayout" Target="../slideLayouts/slideLayout70.xml"/><Relationship Id="rId14" Type="http://schemas.openxmlformats.org/officeDocument/2006/relationships/slideLayout" Target="../slideLayouts/slideLayout71.xml"/><Relationship Id="rId15" Type="http://schemas.openxmlformats.org/officeDocument/2006/relationships/slideLayout" Target="../slideLayouts/slideLayout72.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243a5e"/>
        </a:solidFill>
      </p:bgPr>
    </p:bg>
    <p:spTree>
      <p:nvGrpSpPr>
        <p:cNvPr id="1" name=""/>
        <p:cNvGrpSpPr/>
        <p:nvPr/>
      </p:nvGrpSpPr>
      <p:grpSpPr>
        <a:xfrm>
          <a:off x="0" y="0"/>
          <a:ext cx="0" cy="0"/>
          <a:chOff x="0" y="0"/>
          <a:chExt cx="0" cy="0"/>
        </a:xfrm>
      </p:grpSpPr>
      <p:grpSp>
        <p:nvGrpSpPr>
          <p:cNvPr id="0" name="GRID"/>
          <p:cNvGrpSpPr/>
          <p:nvPr/>
        </p:nvGrpSpPr>
        <p:grpSpPr>
          <a:xfrm>
            <a:off x="0" y="0"/>
            <a:ext cx="12192120" cy="6858360"/>
            <a:chOff x="0" y="0"/>
            <a:chExt cx="12192120" cy="6858360"/>
          </a:xfrm>
        </p:grpSpPr>
        <p:cxnSp>
          <p:nvCxnSpPr>
            <p:cNvPr id="1" name="Straight Connector 6"/>
            <p:cNvCxnSpPr/>
            <p:nvPr/>
          </p:nvCxnSpPr>
          <p:spPr>
            <a:xfrm>
              <a:off x="0" y="0"/>
              <a:ext cx="12189600" cy="720"/>
            </a:xfrm>
            <a:prstGeom prst="straightConnector1">
              <a:avLst/>
            </a:prstGeom>
            <a:ln w="3175">
              <a:solidFill>
                <a:srgbClr val="ffffff">
                  <a:alpha val="20000"/>
                </a:srgbClr>
              </a:solidFill>
              <a:round/>
            </a:ln>
          </p:spPr>
        </p:cxnSp>
        <p:cxnSp>
          <p:nvCxnSpPr>
            <p:cNvPr id="2" name="Straight Connector 8"/>
            <p:cNvCxnSpPr/>
            <p:nvPr/>
          </p:nvCxnSpPr>
          <p:spPr>
            <a:xfrm>
              <a:off x="0" y="292320"/>
              <a:ext cx="12189600" cy="720"/>
            </a:xfrm>
            <a:prstGeom prst="straightConnector1">
              <a:avLst/>
            </a:prstGeom>
            <a:ln w="3175">
              <a:solidFill>
                <a:srgbClr val="ffffff">
                  <a:alpha val="20000"/>
                </a:srgbClr>
              </a:solidFill>
              <a:round/>
            </a:ln>
          </p:spPr>
        </p:cxnSp>
        <p:cxnSp>
          <p:nvCxnSpPr>
            <p:cNvPr id="3" name="Straight Connector 9"/>
            <p:cNvCxnSpPr/>
            <p:nvPr/>
          </p:nvCxnSpPr>
          <p:spPr>
            <a:xfrm>
              <a:off x="0" y="585000"/>
              <a:ext cx="12189600" cy="720"/>
            </a:xfrm>
            <a:prstGeom prst="straightConnector1">
              <a:avLst/>
            </a:prstGeom>
            <a:ln w="3175">
              <a:solidFill>
                <a:srgbClr val="df45d4"/>
              </a:solidFill>
              <a:round/>
            </a:ln>
          </p:spPr>
        </p:cxnSp>
        <p:cxnSp>
          <p:nvCxnSpPr>
            <p:cNvPr id="4" name="Straight Connector 10"/>
            <p:cNvCxnSpPr/>
            <p:nvPr/>
          </p:nvCxnSpPr>
          <p:spPr>
            <a:xfrm>
              <a:off x="0" y="6272640"/>
              <a:ext cx="12189600" cy="720"/>
            </a:xfrm>
            <a:prstGeom prst="straightConnector1">
              <a:avLst/>
            </a:prstGeom>
            <a:ln w="3175">
              <a:solidFill>
                <a:srgbClr val="df45d4"/>
              </a:solidFill>
              <a:round/>
            </a:ln>
          </p:spPr>
        </p:cxnSp>
        <p:cxnSp>
          <p:nvCxnSpPr>
            <p:cNvPr id="5" name="Straight Connector 11"/>
            <p:cNvCxnSpPr/>
            <p:nvPr/>
          </p:nvCxnSpPr>
          <p:spPr>
            <a:xfrm>
              <a:off x="0" y="6565320"/>
              <a:ext cx="12189600" cy="720"/>
            </a:xfrm>
            <a:prstGeom prst="straightConnector1">
              <a:avLst/>
            </a:prstGeom>
            <a:ln w="3175">
              <a:solidFill>
                <a:srgbClr val="ffffff">
                  <a:alpha val="20000"/>
                </a:srgbClr>
              </a:solidFill>
              <a:round/>
            </a:ln>
          </p:spPr>
        </p:cxnSp>
        <p:cxnSp>
          <p:nvCxnSpPr>
            <p:cNvPr id="6" name="Straight Connector 12"/>
            <p:cNvCxnSpPr/>
            <p:nvPr/>
          </p:nvCxnSpPr>
          <p:spPr>
            <a:xfrm>
              <a:off x="0" y="6858000"/>
              <a:ext cx="12189600" cy="720"/>
            </a:xfrm>
            <a:prstGeom prst="straightConnector1">
              <a:avLst/>
            </a:prstGeom>
            <a:ln w="3175">
              <a:solidFill>
                <a:srgbClr val="ffffff">
                  <a:alpha val="20000"/>
                </a:srgbClr>
              </a:solidFill>
              <a:round/>
            </a:ln>
          </p:spPr>
        </p:cxnSp>
        <p:cxnSp>
          <p:nvCxnSpPr>
            <p:cNvPr id="7" name="Straight Connector 13"/>
            <p:cNvCxnSpPr/>
            <p:nvPr/>
          </p:nvCxnSpPr>
          <p:spPr>
            <a:xfrm>
              <a:off x="0" y="877680"/>
              <a:ext cx="12189600" cy="720"/>
            </a:xfrm>
            <a:prstGeom prst="straightConnector1">
              <a:avLst/>
            </a:prstGeom>
            <a:ln w="3175">
              <a:solidFill>
                <a:srgbClr val="ffffff">
                  <a:alpha val="20000"/>
                </a:srgbClr>
              </a:solidFill>
              <a:round/>
            </a:ln>
          </p:spPr>
        </p:cxnSp>
        <p:cxnSp>
          <p:nvCxnSpPr>
            <p:cNvPr id="8" name="Straight Connector 14"/>
            <p:cNvCxnSpPr/>
            <p:nvPr/>
          </p:nvCxnSpPr>
          <p:spPr>
            <a:xfrm>
              <a:off x="0" y="1170360"/>
              <a:ext cx="12189600" cy="720"/>
            </a:xfrm>
            <a:prstGeom prst="straightConnector1">
              <a:avLst/>
            </a:prstGeom>
            <a:ln w="3175">
              <a:solidFill>
                <a:srgbClr val="ffffff">
                  <a:alpha val="20000"/>
                </a:srgbClr>
              </a:solidFill>
              <a:round/>
            </a:ln>
          </p:spPr>
        </p:cxnSp>
        <p:cxnSp>
          <p:nvCxnSpPr>
            <p:cNvPr id="9" name="Straight Connector 15"/>
            <p:cNvCxnSpPr/>
            <p:nvPr/>
          </p:nvCxnSpPr>
          <p:spPr>
            <a:xfrm>
              <a:off x="0" y="1463040"/>
              <a:ext cx="12189600" cy="720"/>
            </a:xfrm>
            <a:prstGeom prst="straightConnector1">
              <a:avLst/>
            </a:prstGeom>
            <a:ln w="3175">
              <a:solidFill>
                <a:srgbClr val="ffffff">
                  <a:alpha val="20000"/>
                </a:srgbClr>
              </a:solidFill>
              <a:round/>
            </a:ln>
          </p:spPr>
        </p:cxnSp>
        <p:cxnSp>
          <p:nvCxnSpPr>
            <p:cNvPr id="10" name="Straight Connector 16"/>
            <p:cNvCxnSpPr/>
            <p:nvPr/>
          </p:nvCxnSpPr>
          <p:spPr>
            <a:xfrm>
              <a:off x="0" y="0"/>
              <a:ext cx="720" cy="6858720"/>
            </a:xfrm>
            <a:prstGeom prst="straightConnector1">
              <a:avLst/>
            </a:prstGeom>
            <a:ln w="3175">
              <a:solidFill>
                <a:srgbClr val="ffffff">
                  <a:alpha val="20000"/>
                </a:srgbClr>
              </a:solidFill>
              <a:round/>
            </a:ln>
          </p:spPr>
        </p:cxnSp>
        <p:cxnSp>
          <p:nvCxnSpPr>
            <p:cNvPr id="11" name="Straight Connector 17"/>
            <p:cNvCxnSpPr/>
            <p:nvPr/>
          </p:nvCxnSpPr>
          <p:spPr>
            <a:xfrm>
              <a:off x="585000" y="0"/>
              <a:ext cx="720" cy="6858720"/>
            </a:xfrm>
            <a:prstGeom prst="straightConnector1">
              <a:avLst/>
            </a:prstGeom>
            <a:ln w="3175">
              <a:solidFill>
                <a:srgbClr val="df45d4"/>
              </a:solidFill>
              <a:round/>
            </a:ln>
          </p:spPr>
        </p:cxnSp>
        <p:cxnSp>
          <p:nvCxnSpPr>
            <p:cNvPr id="12" name="Straight Connector 18"/>
            <p:cNvCxnSpPr/>
            <p:nvPr/>
          </p:nvCxnSpPr>
          <p:spPr>
            <a:xfrm>
              <a:off x="292320" y="0"/>
              <a:ext cx="720" cy="6858720"/>
            </a:xfrm>
            <a:prstGeom prst="straightConnector1">
              <a:avLst/>
            </a:prstGeom>
            <a:ln w="3175">
              <a:solidFill>
                <a:srgbClr val="ffffff">
                  <a:alpha val="20000"/>
                </a:srgbClr>
              </a:solidFill>
              <a:round/>
            </a:ln>
          </p:spPr>
        </p:cxnSp>
        <p:cxnSp>
          <p:nvCxnSpPr>
            <p:cNvPr id="13" name="Straight Connector 19"/>
            <p:cNvCxnSpPr/>
            <p:nvPr/>
          </p:nvCxnSpPr>
          <p:spPr>
            <a:xfrm>
              <a:off x="877680" y="0"/>
              <a:ext cx="720" cy="6858720"/>
            </a:xfrm>
            <a:prstGeom prst="straightConnector1">
              <a:avLst/>
            </a:prstGeom>
            <a:ln w="3175">
              <a:solidFill>
                <a:srgbClr val="ffffff">
                  <a:alpha val="20000"/>
                </a:srgbClr>
              </a:solidFill>
              <a:round/>
            </a:ln>
          </p:spPr>
        </p:cxnSp>
        <p:cxnSp>
          <p:nvCxnSpPr>
            <p:cNvPr id="14" name="Straight Connector 20"/>
            <p:cNvCxnSpPr/>
            <p:nvPr/>
          </p:nvCxnSpPr>
          <p:spPr>
            <a:xfrm>
              <a:off x="1170360" y="0"/>
              <a:ext cx="720" cy="6858720"/>
            </a:xfrm>
            <a:prstGeom prst="straightConnector1">
              <a:avLst/>
            </a:prstGeom>
            <a:ln w="3175">
              <a:solidFill>
                <a:srgbClr val="ffffff">
                  <a:alpha val="20000"/>
                </a:srgbClr>
              </a:solidFill>
              <a:round/>
            </a:ln>
          </p:spPr>
        </p:cxnSp>
        <p:cxnSp>
          <p:nvCxnSpPr>
            <p:cNvPr id="15" name="Straight Connector 21"/>
            <p:cNvCxnSpPr/>
            <p:nvPr/>
          </p:nvCxnSpPr>
          <p:spPr>
            <a:xfrm>
              <a:off x="11021400" y="0"/>
              <a:ext cx="720" cy="6858720"/>
            </a:xfrm>
            <a:prstGeom prst="straightConnector1">
              <a:avLst/>
            </a:prstGeom>
            <a:ln w="3175">
              <a:solidFill>
                <a:srgbClr val="ffffff">
                  <a:alpha val="20000"/>
                </a:srgbClr>
              </a:solidFill>
              <a:round/>
            </a:ln>
          </p:spPr>
        </p:cxnSp>
        <p:cxnSp>
          <p:nvCxnSpPr>
            <p:cNvPr id="16" name="Straight Connector 22"/>
            <p:cNvCxnSpPr/>
            <p:nvPr/>
          </p:nvCxnSpPr>
          <p:spPr>
            <a:xfrm>
              <a:off x="11606760" y="0"/>
              <a:ext cx="720" cy="6858720"/>
            </a:xfrm>
            <a:prstGeom prst="straightConnector1">
              <a:avLst/>
            </a:prstGeom>
            <a:ln w="3175">
              <a:solidFill>
                <a:srgbClr val="df45d4"/>
              </a:solidFill>
              <a:round/>
            </a:ln>
          </p:spPr>
        </p:cxnSp>
        <p:cxnSp>
          <p:nvCxnSpPr>
            <p:cNvPr id="17" name="Straight Connector 23"/>
            <p:cNvCxnSpPr/>
            <p:nvPr/>
          </p:nvCxnSpPr>
          <p:spPr>
            <a:xfrm>
              <a:off x="11314080" y="0"/>
              <a:ext cx="720" cy="6858720"/>
            </a:xfrm>
            <a:prstGeom prst="straightConnector1">
              <a:avLst/>
            </a:prstGeom>
            <a:ln w="3175">
              <a:solidFill>
                <a:srgbClr val="ffffff">
                  <a:alpha val="20000"/>
                </a:srgbClr>
              </a:solidFill>
              <a:round/>
            </a:ln>
          </p:spPr>
        </p:cxnSp>
        <p:cxnSp>
          <p:nvCxnSpPr>
            <p:cNvPr id="18" name="Straight Connector 24"/>
            <p:cNvCxnSpPr/>
            <p:nvPr/>
          </p:nvCxnSpPr>
          <p:spPr>
            <a:xfrm>
              <a:off x="11899080" y="0"/>
              <a:ext cx="720" cy="6858720"/>
            </a:xfrm>
            <a:prstGeom prst="straightConnector1">
              <a:avLst/>
            </a:prstGeom>
            <a:ln w="3175">
              <a:solidFill>
                <a:srgbClr val="ffffff">
                  <a:alpha val="20000"/>
                </a:srgbClr>
              </a:solidFill>
              <a:round/>
            </a:ln>
          </p:spPr>
        </p:cxnSp>
        <p:cxnSp>
          <p:nvCxnSpPr>
            <p:cNvPr id="19" name="Straight Connector 25"/>
            <p:cNvCxnSpPr/>
            <p:nvPr/>
          </p:nvCxnSpPr>
          <p:spPr>
            <a:xfrm>
              <a:off x="12191760" y="0"/>
              <a:ext cx="720" cy="6858720"/>
            </a:xfrm>
            <a:prstGeom prst="straightConnector1">
              <a:avLst/>
            </a:prstGeom>
            <a:ln w="3175">
              <a:solidFill>
                <a:srgbClr val="ffffff">
                  <a:alpha val="20000"/>
                </a:srgbClr>
              </a:solidFill>
              <a:round/>
            </a:ln>
          </p:spPr>
        </p:cxnSp>
        <p:cxnSp>
          <p:nvCxnSpPr>
            <p:cNvPr id="20" name="Straight Connector 26"/>
            <p:cNvCxnSpPr/>
            <p:nvPr/>
          </p:nvCxnSpPr>
          <p:spPr>
            <a:xfrm>
              <a:off x="0" y="1755360"/>
              <a:ext cx="12189600" cy="720"/>
            </a:xfrm>
            <a:prstGeom prst="straightConnector1">
              <a:avLst/>
            </a:prstGeom>
            <a:ln w="3175">
              <a:solidFill>
                <a:srgbClr val="ffffff">
                  <a:alpha val="20000"/>
                </a:srgbClr>
              </a:solidFill>
              <a:round/>
            </a:ln>
          </p:spPr>
        </p:cxnSp>
        <p:cxnSp>
          <p:nvCxnSpPr>
            <p:cNvPr id="21" name="Straight Connector 27"/>
            <p:cNvCxnSpPr/>
            <p:nvPr/>
          </p:nvCxnSpPr>
          <p:spPr>
            <a:xfrm>
              <a:off x="0" y="2048040"/>
              <a:ext cx="12189600" cy="720"/>
            </a:xfrm>
            <a:prstGeom prst="straightConnector1">
              <a:avLst/>
            </a:prstGeom>
            <a:ln w="3175">
              <a:solidFill>
                <a:srgbClr val="ffffff">
                  <a:alpha val="20000"/>
                </a:srgbClr>
              </a:solidFill>
              <a:round/>
            </a:ln>
          </p:spPr>
        </p:cxnSp>
        <p:cxnSp>
          <p:nvCxnSpPr>
            <p:cNvPr id="22" name="Straight Connector 28"/>
            <p:cNvCxnSpPr/>
            <p:nvPr/>
          </p:nvCxnSpPr>
          <p:spPr>
            <a:xfrm>
              <a:off x="0" y="2340720"/>
              <a:ext cx="12189600" cy="720"/>
            </a:xfrm>
            <a:prstGeom prst="straightConnector1">
              <a:avLst/>
            </a:prstGeom>
            <a:ln w="3175">
              <a:solidFill>
                <a:srgbClr val="ffffff">
                  <a:alpha val="20000"/>
                </a:srgbClr>
              </a:solidFill>
              <a:round/>
            </a:ln>
          </p:spPr>
        </p:cxnSp>
        <p:cxnSp>
          <p:nvCxnSpPr>
            <p:cNvPr id="23" name="Straight Connector 29"/>
            <p:cNvCxnSpPr/>
            <p:nvPr/>
          </p:nvCxnSpPr>
          <p:spPr>
            <a:xfrm>
              <a:off x="0" y="2633400"/>
              <a:ext cx="12189600" cy="720"/>
            </a:xfrm>
            <a:prstGeom prst="straightConnector1">
              <a:avLst/>
            </a:prstGeom>
            <a:ln w="3175">
              <a:solidFill>
                <a:srgbClr val="ffffff">
                  <a:alpha val="20000"/>
                </a:srgbClr>
              </a:solidFill>
              <a:round/>
            </a:ln>
          </p:spPr>
        </p:cxnSp>
        <p:cxnSp>
          <p:nvCxnSpPr>
            <p:cNvPr id="24" name="Straight Connector 30"/>
            <p:cNvCxnSpPr/>
            <p:nvPr/>
          </p:nvCxnSpPr>
          <p:spPr>
            <a:xfrm>
              <a:off x="0" y="2926080"/>
              <a:ext cx="12189600" cy="720"/>
            </a:xfrm>
            <a:prstGeom prst="straightConnector1">
              <a:avLst/>
            </a:prstGeom>
            <a:ln w="3175">
              <a:solidFill>
                <a:srgbClr val="ffffff">
                  <a:alpha val="20000"/>
                </a:srgbClr>
              </a:solidFill>
              <a:round/>
            </a:ln>
          </p:spPr>
        </p:cxnSp>
        <p:cxnSp>
          <p:nvCxnSpPr>
            <p:cNvPr id="25" name="Straight Connector 31"/>
            <p:cNvCxnSpPr/>
            <p:nvPr/>
          </p:nvCxnSpPr>
          <p:spPr>
            <a:xfrm>
              <a:off x="0" y="3218400"/>
              <a:ext cx="12189600" cy="720"/>
            </a:xfrm>
            <a:prstGeom prst="straightConnector1">
              <a:avLst/>
            </a:prstGeom>
            <a:ln w="3175">
              <a:solidFill>
                <a:srgbClr val="ffffff">
                  <a:alpha val="20000"/>
                </a:srgbClr>
              </a:solidFill>
              <a:round/>
            </a:ln>
          </p:spPr>
        </p:cxnSp>
        <p:cxnSp>
          <p:nvCxnSpPr>
            <p:cNvPr id="26" name="Straight Connector 32"/>
            <p:cNvCxnSpPr/>
            <p:nvPr/>
          </p:nvCxnSpPr>
          <p:spPr>
            <a:xfrm>
              <a:off x="0" y="3511080"/>
              <a:ext cx="12189600" cy="720"/>
            </a:xfrm>
            <a:prstGeom prst="straightConnector1">
              <a:avLst/>
            </a:prstGeom>
            <a:ln w="3175">
              <a:solidFill>
                <a:srgbClr val="ffffff">
                  <a:alpha val="20000"/>
                </a:srgbClr>
              </a:solidFill>
              <a:round/>
            </a:ln>
          </p:spPr>
        </p:cxnSp>
        <p:cxnSp>
          <p:nvCxnSpPr>
            <p:cNvPr id="27" name="Straight Connector 38"/>
            <p:cNvCxnSpPr/>
            <p:nvPr/>
          </p:nvCxnSpPr>
          <p:spPr>
            <a:xfrm>
              <a:off x="0" y="3803760"/>
              <a:ext cx="12189600" cy="720"/>
            </a:xfrm>
            <a:prstGeom prst="straightConnector1">
              <a:avLst/>
            </a:prstGeom>
            <a:ln w="3175">
              <a:solidFill>
                <a:srgbClr val="ffffff">
                  <a:alpha val="20000"/>
                </a:srgbClr>
              </a:solidFill>
              <a:round/>
            </a:ln>
          </p:spPr>
        </p:cxnSp>
        <p:cxnSp>
          <p:nvCxnSpPr>
            <p:cNvPr id="28" name="Straight Connector 39"/>
            <p:cNvCxnSpPr/>
            <p:nvPr/>
          </p:nvCxnSpPr>
          <p:spPr>
            <a:xfrm>
              <a:off x="0" y="4096440"/>
              <a:ext cx="12189600" cy="720"/>
            </a:xfrm>
            <a:prstGeom prst="straightConnector1">
              <a:avLst/>
            </a:prstGeom>
            <a:ln w="3175">
              <a:solidFill>
                <a:srgbClr val="ffffff">
                  <a:alpha val="20000"/>
                </a:srgbClr>
              </a:solidFill>
              <a:round/>
            </a:ln>
          </p:spPr>
        </p:cxnSp>
        <p:cxnSp>
          <p:nvCxnSpPr>
            <p:cNvPr id="29" name="Straight Connector 40"/>
            <p:cNvCxnSpPr/>
            <p:nvPr/>
          </p:nvCxnSpPr>
          <p:spPr>
            <a:xfrm>
              <a:off x="0" y="4389120"/>
              <a:ext cx="12189600" cy="720"/>
            </a:xfrm>
            <a:prstGeom prst="straightConnector1">
              <a:avLst/>
            </a:prstGeom>
            <a:ln w="3175">
              <a:solidFill>
                <a:srgbClr val="ffffff">
                  <a:alpha val="20000"/>
                </a:srgbClr>
              </a:solidFill>
              <a:round/>
            </a:ln>
          </p:spPr>
        </p:cxnSp>
        <p:cxnSp>
          <p:nvCxnSpPr>
            <p:cNvPr id="30" name="Straight Connector 41"/>
            <p:cNvCxnSpPr/>
            <p:nvPr/>
          </p:nvCxnSpPr>
          <p:spPr>
            <a:xfrm>
              <a:off x="0" y="4681440"/>
              <a:ext cx="12189600" cy="720"/>
            </a:xfrm>
            <a:prstGeom prst="straightConnector1">
              <a:avLst/>
            </a:prstGeom>
            <a:ln w="3175">
              <a:solidFill>
                <a:srgbClr val="ffffff">
                  <a:alpha val="20000"/>
                </a:srgbClr>
              </a:solidFill>
              <a:round/>
            </a:ln>
          </p:spPr>
        </p:cxnSp>
        <p:cxnSp>
          <p:nvCxnSpPr>
            <p:cNvPr id="31" name="Straight Connector 42"/>
            <p:cNvCxnSpPr/>
            <p:nvPr/>
          </p:nvCxnSpPr>
          <p:spPr>
            <a:xfrm>
              <a:off x="0" y="4974120"/>
              <a:ext cx="12189600" cy="720"/>
            </a:xfrm>
            <a:prstGeom prst="straightConnector1">
              <a:avLst/>
            </a:prstGeom>
            <a:ln w="3175">
              <a:solidFill>
                <a:srgbClr val="ffffff">
                  <a:alpha val="20000"/>
                </a:srgbClr>
              </a:solidFill>
              <a:round/>
            </a:ln>
          </p:spPr>
        </p:cxnSp>
        <p:cxnSp>
          <p:nvCxnSpPr>
            <p:cNvPr id="32" name="Straight Connector 43"/>
            <p:cNvCxnSpPr/>
            <p:nvPr/>
          </p:nvCxnSpPr>
          <p:spPr>
            <a:xfrm>
              <a:off x="0" y="5266800"/>
              <a:ext cx="12189600" cy="720"/>
            </a:xfrm>
            <a:prstGeom prst="straightConnector1">
              <a:avLst/>
            </a:prstGeom>
            <a:ln w="3175">
              <a:solidFill>
                <a:srgbClr val="ffffff">
                  <a:alpha val="20000"/>
                </a:srgbClr>
              </a:solidFill>
              <a:round/>
            </a:ln>
          </p:spPr>
        </p:cxnSp>
        <p:cxnSp>
          <p:nvCxnSpPr>
            <p:cNvPr id="33" name="Straight Connector 44"/>
            <p:cNvCxnSpPr/>
            <p:nvPr/>
          </p:nvCxnSpPr>
          <p:spPr>
            <a:xfrm>
              <a:off x="0" y="5559480"/>
              <a:ext cx="12189600" cy="720"/>
            </a:xfrm>
            <a:prstGeom prst="straightConnector1">
              <a:avLst/>
            </a:prstGeom>
            <a:ln w="3175">
              <a:solidFill>
                <a:srgbClr val="ffffff">
                  <a:alpha val="20000"/>
                </a:srgbClr>
              </a:solidFill>
              <a:round/>
            </a:ln>
          </p:spPr>
        </p:cxnSp>
        <p:cxnSp>
          <p:nvCxnSpPr>
            <p:cNvPr id="34" name="Straight Connector 45"/>
            <p:cNvCxnSpPr/>
            <p:nvPr/>
          </p:nvCxnSpPr>
          <p:spPr>
            <a:xfrm>
              <a:off x="0" y="5852160"/>
              <a:ext cx="12189600" cy="720"/>
            </a:xfrm>
            <a:prstGeom prst="straightConnector1">
              <a:avLst/>
            </a:prstGeom>
            <a:ln w="3175">
              <a:solidFill>
                <a:srgbClr val="ffffff">
                  <a:alpha val="20000"/>
                </a:srgbClr>
              </a:solidFill>
              <a:round/>
            </a:ln>
          </p:spPr>
        </p:cxnSp>
      </p:grpSp>
      <p:sp>
        <p:nvSpPr>
          <p:cNvPr id="35" name=".64 square" hidden="1"/>
          <p:cNvSpPr/>
          <p:nvPr/>
        </p:nvSpPr>
        <p:spPr>
          <a:xfrm>
            <a:off x="0" y="0"/>
            <a:ext cx="584640" cy="584640"/>
          </a:xfrm>
          <a:prstGeom prst="rect">
            <a:avLst/>
          </a:prstGeom>
          <a:solidFill>
            <a:schemeClr val="tx1">
              <a:alpha val="17000"/>
            </a:schemeClr>
          </a:solidFill>
          <a:ln>
            <a:noFill/>
          </a:ln>
        </p:spPr>
        <p:style>
          <a:lnRef idx="1">
            <a:schemeClr val="accent2"/>
          </a:lnRef>
          <a:fillRef idx="3">
            <a:schemeClr val="accent2"/>
          </a:fillRef>
          <a:effectRef idx="2">
            <a:schemeClr val="accent2"/>
          </a:effectRef>
          <a:fontRef idx="minor"/>
        </p:style>
        <p:txBody>
          <a:bodyPr numCol="1" spcCol="0" horzOverflow="overflow" lIns="182880" rIns="182880" tIns="146160" bIns="146160" anchor="t">
            <a:noAutofit/>
          </a:bodyPr>
          <a:p>
            <a:pPr algn="ctr" defTabSz="932400">
              <a:lnSpc>
                <a:spcPct val="90000"/>
              </a:lnSpc>
            </a:pPr>
            <a:endParaRPr b="0" lang="en-US" sz="2400" spc="-1" strike="noStrike">
              <a:solidFill>
                <a:srgbClr val="ffffff"/>
              </a:solidFill>
              <a:latin typeface="Segoe UI"/>
              <a:ea typeface="Segoe UI"/>
            </a:endParaRPr>
          </a:p>
        </p:txBody>
      </p:sp>
      <p:sp>
        <p:nvSpPr>
          <p:cNvPr id="36" name=".32 square" hidden="1"/>
          <p:cNvSpPr/>
          <p:nvPr/>
        </p:nvSpPr>
        <p:spPr>
          <a:xfrm>
            <a:off x="0" y="0"/>
            <a:ext cx="291960" cy="291960"/>
          </a:xfrm>
          <a:prstGeom prst="rect">
            <a:avLst/>
          </a:prstGeom>
          <a:solidFill>
            <a:schemeClr val="tx1">
              <a:alpha val="17000"/>
            </a:schemeClr>
          </a:solidFill>
          <a:ln>
            <a:noFill/>
          </a:ln>
        </p:spPr>
        <p:style>
          <a:lnRef idx="1">
            <a:schemeClr val="accent2"/>
          </a:lnRef>
          <a:fillRef idx="3">
            <a:schemeClr val="accent2"/>
          </a:fillRef>
          <a:effectRef idx="2">
            <a:schemeClr val="accent2"/>
          </a:effectRef>
          <a:fontRef idx="minor"/>
        </p:style>
        <p:txBody>
          <a:bodyPr numCol="1" spcCol="0" horzOverflow="overflow" lIns="182880" rIns="182880" tIns="146160" bIns="146160" anchor="t">
            <a:noAutofit/>
          </a:bodyPr>
          <a:p>
            <a:pPr algn="ctr" defTabSz="932400">
              <a:lnSpc>
                <a:spcPct val="90000"/>
              </a:lnSpc>
            </a:pPr>
            <a:endParaRPr b="0" lang="en-US" sz="2400" spc="-1" strike="noStrike">
              <a:solidFill>
                <a:srgbClr val="ffffff"/>
              </a:solidFill>
              <a:latin typeface="Segoe UI"/>
              <a:ea typeface="Segoe UI"/>
            </a:endParaRPr>
          </a:p>
        </p:txBody>
      </p:sp>
      <p:pic>
        <p:nvPicPr>
          <p:cNvPr id="37" name="MS Brand colors" descr="These are Microsoft Brand colors. The color bar is placed to the side of the Theme master so that it will be visible on all slides. Users can use the 'eye dropper' color tools under Color Fill Shape, Color Fill line etc. to easily select Brand colors. "/>
          <p:cNvPicPr/>
          <p:nvPr/>
        </p:nvPicPr>
        <p:blipFill>
          <a:blip r:embed="rId2"/>
          <a:srcRect l="762" t="0" r="0" b="0"/>
          <a:stretch/>
        </p:blipFill>
        <p:spPr>
          <a:xfrm rot="5400000">
            <a:off x="9510480" y="2843280"/>
            <a:ext cx="6857280" cy="1169640"/>
          </a:xfrm>
          <a:prstGeom prst="rect">
            <a:avLst/>
          </a:prstGeom>
          <a:ln w="0">
            <a:noFill/>
          </a:ln>
        </p:spPr>
      </p:pic>
      <p:pic>
        <p:nvPicPr>
          <p:cNvPr id="38" name="MS logo white - EMF" descr="Microsoft logo white text version"/>
          <p:cNvPicPr/>
          <p:nvPr/>
        </p:nvPicPr>
        <p:blipFill>
          <a:blip r:embed="rId3"/>
          <a:stretch/>
        </p:blipFill>
        <p:spPr>
          <a:xfrm>
            <a:off x="584280" y="585720"/>
            <a:ext cx="1365480" cy="291960"/>
          </a:xfrm>
          <a:prstGeom prst="rect">
            <a:avLst/>
          </a:prstGeom>
          <a:ln w="0">
            <a:noFill/>
          </a:ln>
        </p:spPr>
      </p:pic>
      <p:sp>
        <p:nvSpPr>
          <p:cNvPr id="39" name="PlaceHolder 1"/>
          <p:cNvSpPr>
            <a:spLocks noGrp="1"/>
          </p:cNvSpPr>
          <p:nvPr>
            <p:ph type="title"/>
          </p:nvPr>
        </p:nvSpPr>
        <p:spPr>
          <a:xfrm>
            <a:off x="588240" y="457200"/>
            <a:ext cx="11017800" cy="553320"/>
          </a:xfrm>
          <a:prstGeom prst="rect">
            <a:avLst/>
          </a:prstGeom>
          <a:noFill/>
          <a:ln w="0">
            <a:noFill/>
          </a:ln>
        </p:spPr>
        <p:txBody>
          <a:bodyPr lIns="0" rIns="0" tIns="0" bIns="0" anchor="ctr">
            <a:noAutofit/>
          </a:bodyPr>
          <a:p>
            <a:pPr indent="0">
              <a:buNone/>
            </a:pPr>
            <a:r>
              <a:rPr b="0" lang="en-US" sz="1800" spc="-1" strike="noStrike">
                <a:solidFill>
                  <a:srgbClr val="ffffff"/>
                </a:solidFill>
                <a:latin typeface="Arial"/>
              </a:rPr>
              <a:t>Click to edit the title text format</a:t>
            </a:r>
            <a:endParaRPr b="0" lang="en-US" sz="1800" spc="-1" strike="noStrike">
              <a:solidFill>
                <a:srgbClr val="ffffff"/>
              </a:solidFill>
              <a:latin typeface="Arial"/>
            </a:endParaRPr>
          </a:p>
        </p:txBody>
      </p:sp>
      <p:sp>
        <p:nvSpPr>
          <p:cNvPr id="40" name="PlaceHolder 2"/>
          <p:cNvSpPr>
            <a:spLocks noGrp="1"/>
          </p:cNvSpPr>
          <p:nvPr>
            <p:ph type="body"/>
          </p:nvPr>
        </p:nvSpPr>
        <p:spPr>
          <a:xfrm>
            <a:off x="584280" y="1434960"/>
            <a:ext cx="2542680" cy="2305080"/>
          </a:xfrm>
          <a:prstGeom prst="rect">
            <a:avLst/>
          </a:prstGeom>
          <a:noFill/>
          <a:ln w="0">
            <a:noFill/>
          </a:ln>
        </p:spPr>
        <p:txBody>
          <a:bodyPr lIns="0" rIns="0" tIns="0" bIns="0" anchor="t">
            <a:normAutofit fontScale="18333" lnSpcReduction="10000"/>
          </a:bodyPr>
          <a:p>
            <a:pPr marL="432000" indent="-324000">
              <a:spcBef>
                <a:spcPts val="1417"/>
              </a:spcBef>
              <a:buClr>
                <a:srgbClr val="ffffff"/>
              </a:buClr>
              <a:buSzPct val="45000"/>
              <a:buFont typeface="Wingdings" charset="2"/>
              <a:buChar char=""/>
            </a:pPr>
            <a:r>
              <a:rPr b="0" lang="en-US" sz="1800" spc="-1" strike="noStrike">
                <a:solidFill>
                  <a:srgbClr val="ffffff"/>
                </a:solidFill>
                <a:latin typeface="Arial"/>
              </a:rPr>
              <a:t>Click to edit the outline text format</a:t>
            </a:r>
            <a:endParaRPr b="0" lang="en-US" sz="1800" spc="-1" strike="noStrike">
              <a:solidFill>
                <a:srgbClr val="ffffff"/>
              </a:solidFill>
              <a:latin typeface="Arial"/>
            </a:endParaRPr>
          </a:p>
          <a:p>
            <a:pPr lvl="1" marL="864000" indent="-324000">
              <a:spcBef>
                <a:spcPts val="1134"/>
              </a:spcBef>
              <a:buClr>
                <a:srgbClr val="ffffff"/>
              </a:buClr>
              <a:buSzPct val="75000"/>
              <a:buFont typeface="Symbol" charset="2"/>
              <a:buChar char=""/>
            </a:pPr>
            <a:r>
              <a:rPr b="0" lang="en-US" sz="1800" spc="-1" strike="noStrike">
                <a:solidFill>
                  <a:srgbClr val="ffffff"/>
                </a:solidFill>
                <a:latin typeface="Arial"/>
              </a:rPr>
              <a:t>Second Outline Level</a:t>
            </a:r>
            <a:endParaRPr b="0" lang="en-US" sz="1800" spc="-1" strike="noStrike">
              <a:solidFill>
                <a:srgbClr val="ffffff"/>
              </a:solidFill>
              <a:latin typeface="Arial"/>
            </a:endParaRPr>
          </a:p>
          <a:p>
            <a:pPr lvl="2" marL="1296000" indent="-288000">
              <a:spcBef>
                <a:spcPts val="850"/>
              </a:spcBef>
              <a:buClr>
                <a:srgbClr val="ffffff"/>
              </a:buClr>
              <a:buSzPct val="45000"/>
              <a:buFont typeface="Wingdings" charset="2"/>
              <a:buChar char=""/>
            </a:pPr>
            <a:r>
              <a:rPr b="0" lang="en-US" sz="1800" spc="-1" strike="noStrike">
                <a:solidFill>
                  <a:srgbClr val="ffffff"/>
                </a:solidFill>
                <a:latin typeface="Arial"/>
              </a:rPr>
              <a:t>Third Outline Level</a:t>
            </a:r>
            <a:endParaRPr b="0" lang="en-US" sz="1800" spc="-1" strike="noStrike">
              <a:solidFill>
                <a:srgbClr val="ffffff"/>
              </a:solidFill>
              <a:latin typeface="Arial"/>
            </a:endParaRPr>
          </a:p>
          <a:p>
            <a:pPr lvl="3" marL="1728000" indent="-216000">
              <a:spcBef>
                <a:spcPts val="567"/>
              </a:spcBef>
              <a:buClr>
                <a:srgbClr val="ffffff"/>
              </a:buClr>
              <a:buSzPct val="75000"/>
              <a:buFont typeface="Symbol" charset="2"/>
              <a:buChar char=""/>
            </a:pPr>
            <a:r>
              <a:rPr b="0" lang="en-US" sz="1800" spc="-1" strike="noStrike">
                <a:solidFill>
                  <a:srgbClr val="ffffff"/>
                </a:solidFill>
                <a:latin typeface="Arial"/>
              </a:rPr>
              <a:t>Fourth Outline Level</a:t>
            </a:r>
            <a:endParaRPr b="0" lang="en-US" sz="1800" spc="-1" strike="noStrike">
              <a:solidFill>
                <a:srgbClr val="ffffff"/>
              </a:solidFill>
              <a:latin typeface="Arial"/>
            </a:endParaRPr>
          </a:p>
          <a:p>
            <a:pPr lvl="4" marL="2160000" indent="-216000">
              <a:spcBef>
                <a:spcPts val="283"/>
              </a:spcBef>
              <a:buClr>
                <a:srgbClr val="ffffff"/>
              </a:buClr>
              <a:buSzPct val="45000"/>
              <a:buFont typeface="Wingdings" charset="2"/>
              <a:buChar char=""/>
            </a:pPr>
            <a:r>
              <a:rPr b="0" lang="en-US" sz="1800" spc="-1" strike="noStrike">
                <a:solidFill>
                  <a:srgbClr val="ffffff"/>
                </a:solidFill>
                <a:latin typeface="Arial"/>
              </a:rPr>
              <a:t>Fifth Outline Level</a:t>
            </a:r>
            <a:endParaRPr b="0" lang="en-US" sz="1800" spc="-1" strike="noStrike">
              <a:solidFill>
                <a:srgbClr val="ffffff"/>
              </a:solidFill>
              <a:latin typeface="Arial"/>
            </a:endParaRPr>
          </a:p>
          <a:p>
            <a:pPr lvl="5" marL="2592000" indent="-216000">
              <a:spcBef>
                <a:spcPts val="283"/>
              </a:spcBef>
              <a:buClr>
                <a:srgbClr val="ffffff"/>
              </a:buClr>
              <a:buSzPct val="45000"/>
              <a:buFont typeface="Wingdings" charset="2"/>
              <a:buChar char=""/>
            </a:pPr>
            <a:r>
              <a:rPr b="0" lang="en-US" sz="1800" spc="-1" strike="noStrike">
                <a:solidFill>
                  <a:srgbClr val="ffffff"/>
                </a:solidFill>
                <a:latin typeface="Arial"/>
              </a:rPr>
              <a:t>Sixth Outline Level</a:t>
            </a:r>
            <a:endParaRPr b="0" lang="en-US" sz="1800" spc="-1" strike="noStrike">
              <a:solidFill>
                <a:srgbClr val="ffffff"/>
              </a:solidFill>
              <a:latin typeface="Arial"/>
            </a:endParaRPr>
          </a:p>
          <a:p>
            <a:pPr lvl="6" marL="3024000" indent="-216000">
              <a:spcBef>
                <a:spcPts val="283"/>
              </a:spcBef>
              <a:buClr>
                <a:srgbClr val="ffffff"/>
              </a:buClr>
              <a:buSzPct val="45000"/>
              <a:buFont typeface="Wingdings" charset="2"/>
              <a:buChar char=""/>
            </a:pPr>
            <a:r>
              <a:rPr b="0" lang="en-US" sz="1800" spc="-1" strike="noStrike">
                <a:solidFill>
                  <a:srgbClr val="ffffff"/>
                </a:solidFill>
                <a:latin typeface="Arial"/>
              </a:rPr>
              <a:t>Seventh Outline Level</a:t>
            </a:r>
            <a:endParaRPr b="0" lang="en-US" sz="1800" spc="-1" strike="noStrike">
              <a:solidFill>
                <a:srgbClr val="ffffff"/>
              </a:solidFill>
              <a:latin typeface="Arial"/>
            </a:endParaRPr>
          </a:p>
        </p:txBody>
      </p:sp>
      <p:sp>
        <p:nvSpPr>
          <p:cNvPr id="41" name="PlaceHolder 3"/>
          <p:cNvSpPr>
            <a:spLocks noGrp="1"/>
          </p:cNvSpPr>
          <p:nvPr>
            <p:ph type="body"/>
          </p:nvPr>
        </p:nvSpPr>
        <p:spPr>
          <a:xfrm>
            <a:off x="3254760" y="1434960"/>
            <a:ext cx="2542680" cy="4833360"/>
          </a:xfrm>
          <a:prstGeom prst="rect">
            <a:avLst/>
          </a:prstGeom>
          <a:noFill/>
          <a:ln w="0">
            <a:noFill/>
          </a:ln>
        </p:spPr>
        <p:txBody>
          <a:bodyPr lIns="0" rIns="0" tIns="0" bIns="0" anchor="t">
            <a:normAutofit fontScale="31111"/>
          </a:bodyPr>
          <a:p>
            <a:pPr marL="432000" indent="-324000">
              <a:spcBef>
                <a:spcPts val="1417"/>
              </a:spcBef>
              <a:buClr>
                <a:srgbClr val="ffffff"/>
              </a:buClr>
              <a:buSzPct val="45000"/>
              <a:buFont typeface="Wingdings" charset="2"/>
              <a:buChar char=""/>
            </a:pPr>
            <a:r>
              <a:rPr b="0" lang="en-US" sz="1800" spc="-1" strike="noStrike">
                <a:solidFill>
                  <a:srgbClr val="ffffff"/>
                </a:solidFill>
                <a:latin typeface="Arial"/>
              </a:rPr>
              <a:t>Click to edit the outline text format</a:t>
            </a:r>
            <a:endParaRPr b="0" lang="en-US" sz="1800" spc="-1" strike="noStrike">
              <a:solidFill>
                <a:srgbClr val="ffffff"/>
              </a:solidFill>
              <a:latin typeface="Arial"/>
            </a:endParaRPr>
          </a:p>
          <a:p>
            <a:pPr lvl="1" marL="864000" indent="-324000">
              <a:spcBef>
                <a:spcPts val="1134"/>
              </a:spcBef>
              <a:buClr>
                <a:srgbClr val="ffffff"/>
              </a:buClr>
              <a:buSzPct val="75000"/>
              <a:buFont typeface="Symbol" charset="2"/>
              <a:buChar char=""/>
            </a:pPr>
            <a:r>
              <a:rPr b="0" lang="en-US" sz="1800" spc="-1" strike="noStrike">
                <a:solidFill>
                  <a:srgbClr val="ffffff"/>
                </a:solidFill>
                <a:latin typeface="Arial"/>
              </a:rPr>
              <a:t>Second Outline Level</a:t>
            </a:r>
            <a:endParaRPr b="0" lang="en-US" sz="1800" spc="-1" strike="noStrike">
              <a:solidFill>
                <a:srgbClr val="ffffff"/>
              </a:solidFill>
              <a:latin typeface="Arial"/>
            </a:endParaRPr>
          </a:p>
          <a:p>
            <a:pPr lvl="2" marL="1296000" indent="-288000">
              <a:spcBef>
                <a:spcPts val="850"/>
              </a:spcBef>
              <a:buClr>
                <a:srgbClr val="ffffff"/>
              </a:buClr>
              <a:buSzPct val="45000"/>
              <a:buFont typeface="Wingdings" charset="2"/>
              <a:buChar char=""/>
            </a:pPr>
            <a:r>
              <a:rPr b="0" lang="en-US" sz="1800" spc="-1" strike="noStrike">
                <a:solidFill>
                  <a:srgbClr val="ffffff"/>
                </a:solidFill>
                <a:latin typeface="Arial"/>
              </a:rPr>
              <a:t>Third Outline Level</a:t>
            </a:r>
            <a:endParaRPr b="0" lang="en-US" sz="1800" spc="-1" strike="noStrike">
              <a:solidFill>
                <a:srgbClr val="ffffff"/>
              </a:solidFill>
              <a:latin typeface="Arial"/>
            </a:endParaRPr>
          </a:p>
          <a:p>
            <a:pPr lvl="3" marL="1728000" indent="-216000">
              <a:spcBef>
                <a:spcPts val="567"/>
              </a:spcBef>
              <a:buClr>
                <a:srgbClr val="ffffff"/>
              </a:buClr>
              <a:buSzPct val="75000"/>
              <a:buFont typeface="Symbol" charset="2"/>
              <a:buChar char=""/>
            </a:pPr>
            <a:r>
              <a:rPr b="0" lang="en-US" sz="1800" spc="-1" strike="noStrike">
                <a:solidFill>
                  <a:srgbClr val="ffffff"/>
                </a:solidFill>
                <a:latin typeface="Arial"/>
              </a:rPr>
              <a:t>Fourth Outline Level</a:t>
            </a:r>
            <a:endParaRPr b="0" lang="en-US" sz="1800" spc="-1" strike="noStrike">
              <a:solidFill>
                <a:srgbClr val="ffffff"/>
              </a:solidFill>
              <a:latin typeface="Arial"/>
            </a:endParaRPr>
          </a:p>
          <a:p>
            <a:pPr lvl="4" marL="2160000" indent="-216000">
              <a:spcBef>
                <a:spcPts val="283"/>
              </a:spcBef>
              <a:buClr>
                <a:srgbClr val="ffffff"/>
              </a:buClr>
              <a:buSzPct val="45000"/>
              <a:buFont typeface="Wingdings" charset="2"/>
              <a:buChar char=""/>
            </a:pPr>
            <a:r>
              <a:rPr b="0" lang="en-US" sz="1800" spc="-1" strike="noStrike">
                <a:solidFill>
                  <a:srgbClr val="ffffff"/>
                </a:solidFill>
                <a:latin typeface="Arial"/>
              </a:rPr>
              <a:t>Fifth Outline Level</a:t>
            </a:r>
            <a:endParaRPr b="0" lang="en-US" sz="1800" spc="-1" strike="noStrike">
              <a:solidFill>
                <a:srgbClr val="ffffff"/>
              </a:solidFill>
              <a:latin typeface="Arial"/>
            </a:endParaRPr>
          </a:p>
          <a:p>
            <a:pPr lvl="5" marL="2592000" indent="-216000">
              <a:spcBef>
                <a:spcPts val="283"/>
              </a:spcBef>
              <a:buClr>
                <a:srgbClr val="ffffff"/>
              </a:buClr>
              <a:buSzPct val="45000"/>
              <a:buFont typeface="Wingdings" charset="2"/>
              <a:buChar char=""/>
            </a:pPr>
            <a:r>
              <a:rPr b="0" lang="en-US" sz="1800" spc="-1" strike="noStrike">
                <a:solidFill>
                  <a:srgbClr val="ffffff"/>
                </a:solidFill>
                <a:latin typeface="Arial"/>
              </a:rPr>
              <a:t>Sixth Outline Level</a:t>
            </a:r>
            <a:endParaRPr b="0" lang="en-US" sz="1800" spc="-1" strike="noStrike">
              <a:solidFill>
                <a:srgbClr val="ffffff"/>
              </a:solidFill>
              <a:latin typeface="Arial"/>
            </a:endParaRPr>
          </a:p>
          <a:p>
            <a:pPr lvl="6" marL="3024000" indent="-216000">
              <a:spcBef>
                <a:spcPts val="283"/>
              </a:spcBef>
              <a:buClr>
                <a:srgbClr val="ffffff"/>
              </a:buClr>
              <a:buSzPct val="45000"/>
              <a:buFont typeface="Wingdings" charset="2"/>
              <a:buChar char=""/>
            </a:pPr>
            <a:r>
              <a:rPr b="0" lang="en-US" sz="1800" spc="-1" strike="noStrike">
                <a:solidFill>
                  <a:srgbClr val="ffffff"/>
                </a:solidFill>
                <a:latin typeface="Arial"/>
              </a:rPr>
              <a:t>Seventh Outline Level</a:t>
            </a:r>
            <a:endParaRPr b="0" lang="en-US" sz="1800" spc="-1" strike="noStrike">
              <a:solidFill>
                <a:srgbClr val="ffffff"/>
              </a:solidFill>
              <a:latin typeface="Arial"/>
            </a:endParaRPr>
          </a:p>
        </p:txBody>
      </p:sp>
      <p:sp>
        <p:nvSpPr>
          <p:cNvPr id="42" name="PlaceHolder 4"/>
          <p:cNvSpPr>
            <a:spLocks noGrp="1"/>
          </p:cNvSpPr>
          <p:nvPr>
            <p:ph type="body"/>
          </p:nvPr>
        </p:nvSpPr>
        <p:spPr>
          <a:xfrm>
            <a:off x="584280" y="3959640"/>
            <a:ext cx="2542680" cy="2305080"/>
          </a:xfrm>
          <a:prstGeom prst="rect">
            <a:avLst/>
          </a:prstGeom>
          <a:noFill/>
          <a:ln w="0">
            <a:noFill/>
          </a:ln>
        </p:spPr>
        <p:txBody>
          <a:bodyPr lIns="0" rIns="0" tIns="0" bIns="0" anchor="t">
            <a:normAutofit fontScale="18333" lnSpcReduction="10000"/>
          </a:bodyPr>
          <a:p>
            <a:pPr marL="432000" indent="-324000">
              <a:spcBef>
                <a:spcPts val="1417"/>
              </a:spcBef>
              <a:buClr>
                <a:srgbClr val="ffffff"/>
              </a:buClr>
              <a:buSzPct val="45000"/>
              <a:buFont typeface="Wingdings" charset="2"/>
              <a:buChar char=""/>
            </a:pPr>
            <a:r>
              <a:rPr b="0" lang="en-US" sz="1800" spc="-1" strike="noStrike">
                <a:solidFill>
                  <a:srgbClr val="ffffff"/>
                </a:solidFill>
                <a:latin typeface="Arial"/>
              </a:rPr>
              <a:t>Click to edit the outline text format</a:t>
            </a:r>
            <a:endParaRPr b="0" lang="en-US" sz="1800" spc="-1" strike="noStrike">
              <a:solidFill>
                <a:srgbClr val="ffffff"/>
              </a:solidFill>
              <a:latin typeface="Arial"/>
            </a:endParaRPr>
          </a:p>
          <a:p>
            <a:pPr lvl="1" marL="864000" indent="-324000">
              <a:spcBef>
                <a:spcPts val="1134"/>
              </a:spcBef>
              <a:buClr>
                <a:srgbClr val="ffffff"/>
              </a:buClr>
              <a:buSzPct val="75000"/>
              <a:buFont typeface="Symbol" charset="2"/>
              <a:buChar char=""/>
            </a:pPr>
            <a:r>
              <a:rPr b="0" lang="en-US" sz="1800" spc="-1" strike="noStrike">
                <a:solidFill>
                  <a:srgbClr val="ffffff"/>
                </a:solidFill>
                <a:latin typeface="Arial"/>
              </a:rPr>
              <a:t>Second Outline Level</a:t>
            </a:r>
            <a:endParaRPr b="0" lang="en-US" sz="1800" spc="-1" strike="noStrike">
              <a:solidFill>
                <a:srgbClr val="ffffff"/>
              </a:solidFill>
              <a:latin typeface="Arial"/>
            </a:endParaRPr>
          </a:p>
          <a:p>
            <a:pPr lvl="2" marL="1296000" indent="-288000">
              <a:spcBef>
                <a:spcPts val="850"/>
              </a:spcBef>
              <a:buClr>
                <a:srgbClr val="ffffff"/>
              </a:buClr>
              <a:buSzPct val="45000"/>
              <a:buFont typeface="Wingdings" charset="2"/>
              <a:buChar char=""/>
            </a:pPr>
            <a:r>
              <a:rPr b="0" lang="en-US" sz="1800" spc="-1" strike="noStrike">
                <a:solidFill>
                  <a:srgbClr val="ffffff"/>
                </a:solidFill>
                <a:latin typeface="Arial"/>
              </a:rPr>
              <a:t>Third Outline Level</a:t>
            </a:r>
            <a:endParaRPr b="0" lang="en-US" sz="1800" spc="-1" strike="noStrike">
              <a:solidFill>
                <a:srgbClr val="ffffff"/>
              </a:solidFill>
              <a:latin typeface="Arial"/>
            </a:endParaRPr>
          </a:p>
          <a:p>
            <a:pPr lvl="3" marL="1728000" indent="-216000">
              <a:spcBef>
                <a:spcPts val="567"/>
              </a:spcBef>
              <a:buClr>
                <a:srgbClr val="ffffff"/>
              </a:buClr>
              <a:buSzPct val="75000"/>
              <a:buFont typeface="Symbol" charset="2"/>
              <a:buChar char=""/>
            </a:pPr>
            <a:r>
              <a:rPr b="0" lang="en-US" sz="1800" spc="-1" strike="noStrike">
                <a:solidFill>
                  <a:srgbClr val="ffffff"/>
                </a:solidFill>
                <a:latin typeface="Arial"/>
              </a:rPr>
              <a:t>Fourth Outline Level</a:t>
            </a:r>
            <a:endParaRPr b="0" lang="en-US" sz="1800" spc="-1" strike="noStrike">
              <a:solidFill>
                <a:srgbClr val="ffffff"/>
              </a:solidFill>
              <a:latin typeface="Arial"/>
            </a:endParaRPr>
          </a:p>
          <a:p>
            <a:pPr lvl="4" marL="2160000" indent="-216000">
              <a:spcBef>
                <a:spcPts val="283"/>
              </a:spcBef>
              <a:buClr>
                <a:srgbClr val="ffffff"/>
              </a:buClr>
              <a:buSzPct val="45000"/>
              <a:buFont typeface="Wingdings" charset="2"/>
              <a:buChar char=""/>
            </a:pPr>
            <a:r>
              <a:rPr b="0" lang="en-US" sz="1800" spc="-1" strike="noStrike">
                <a:solidFill>
                  <a:srgbClr val="ffffff"/>
                </a:solidFill>
                <a:latin typeface="Arial"/>
              </a:rPr>
              <a:t>Fifth Outline Level</a:t>
            </a:r>
            <a:endParaRPr b="0" lang="en-US" sz="1800" spc="-1" strike="noStrike">
              <a:solidFill>
                <a:srgbClr val="ffffff"/>
              </a:solidFill>
              <a:latin typeface="Arial"/>
            </a:endParaRPr>
          </a:p>
          <a:p>
            <a:pPr lvl="5" marL="2592000" indent="-216000">
              <a:spcBef>
                <a:spcPts val="283"/>
              </a:spcBef>
              <a:buClr>
                <a:srgbClr val="ffffff"/>
              </a:buClr>
              <a:buSzPct val="45000"/>
              <a:buFont typeface="Wingdings" charset="2"/>
              <a:buChar char=""/>
            </a:pPr>
            <a:r>
              <a:rPr b="0" lang="en-US" sz="1800" spc="-1" strike="noStrike">
                <a:solidFill>
                  <a:srgbClr val="ffffff"/>
                </a:solidFill>
                <a:latin typeface="Arial"/>
              </a:rPr>
              <a:t>Sixth Outline Level</a:t>
            </a:r>
            <a:endParaRPr b="0" lang="en-US" sz="1800" spc="-1" strike="noStrike">
              <a:solidFill>
                <a:srgbClr val="ffffff"/>
              </a:solidFill>
              <a:latin typeface="Arial"/>
            </a:endParaRPr>
          </a:p>
          <a:p>
            <a:pPr lvl="6" marL="3024000" indent="-216000">
              <a:spcBef>
                <a:spcPts val="283"/>
              </a:spcBef>
              <a:buClr>
                <a:srgbClr val="ffffff"/>
              </a:buClr>
              <a:buSzPct val="45000"/>
              <a:buFont typeface="Wingdings" charset="2"/>
              <a:buChar char=""/>
            </a:pPr>
            <a:r>
              <a:rPr b="0" lang="en-US" sz="1800" spc="-1" strike="noStrike">
                <a:solidFill>
                  <a:srgbClr val="ffffff"/>
                </a:solidFill>
                <a:latin typeface="Arial"/>
              </a:rPr>
              <a:t>Seventh Outline Level</a:t>
            </a:r>
            <a:endParaRPr b="0" lang="en-US" sz="1800" spc="-1" strike="noStrike">
              <a:solidFill>
                <a:srgbClr val="ffffff"/>
              </a:solidFill>
              <a:latin typeface="Arial"/>
            </a:endParaRPr>
          </a:p>
        </p:txBody>
      </p:sp>
    </p:spTree>
  </p:cSld>
  <p:clrMap bg1="lt1" bg2="lt2" tx1="dk1" tx2="dk2" accent1="accent1" accent2="accent2" accent3="accent3" accent4="accent4" accent5="accent5" accent6="accent6" hlink="hlink" folHlink="folHlink"/>
  <p:sldLayoutIdLst>
    <p:sldLayoutId id="2147483649" r:id="rId4"/>
    <p:sldLayoutId id="2147483650" r:id="rId5"/>
    <p:sldLayoutId id="2147483651" r:id="rId6"/>
    <p:sldLayoutId id="2147483652" r:id="rId7"/>
    <p:sldLayoutId id="2147483653" r:id="rId8"/>
    <p:sldLayoutId id="2147483654" r:id="rId9"/>
    <p:sldLayoutId id="2147483655" r:id="rId10"/>
    <p:sldLayoutId id="2147483656" r:id="rId11"/>
    <p:sldLayoutId id="2147483657" r:id="rId12"/>
    <p:sldLayoutId id="2147483658" r:id="rId13"/>
    <p:sldLayoutId id="2147483659" r:id="rId14"/>
    <p:sldLayoutId id="2147483660" r:id="rId15"/>
  </p:sldLayoutIdLst>
</p:sldMaster>
</file>

<file path=ppt/slideMasters/slideMaster13.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2"/>
          <a:stretch/>
        </a:blipFill>
      </p:bgPr>
    </p:bg>
    <p:spTree>
      <p:nvGrpSpPr>
        <p:cNvPr id="1" name=""/>
        <p:cNvGrpSpPr/>
        <p:nvPr/>
      </p:nvGrpSpPr>
      <p:grpSpPr>
        <a:xfrm>
          <a:off x="0" y="0"/>
          <a:ext cx="0" cy="0"/>
          <a:chOff x="0" y="0"/>
          <a:chExt cx="0" cy="0"/>
        </a:xfrm>
      </p:grpSpPr>
      <p:grpSp>
        <p:nvGrpSpPr>
          <p:cNvPr id="79" name="GRID"/>
          <p:cNvGrpSpPr/>
          <p:nvPr/>
        </p:nvGrpSpPr>
        <p:grpSpPr>
          <a:xfrm>
            <a:off x="0" y="0"/>
            <a:ext cx="12192120" cy="6858360"/>
            <a:chOff x="0" y="0"/>
            <a:chExt cx="12192120" cy="6858360"/>
          </a:xfrm>
        </p:grpSpPr>
        <p:cxnSp>
          <p:nvCxnSpPr>
            <p:cNvPr id="80" name="Straight Connector 6"/>
            <p:cNvCxnSpPr/>
            <p:nvPr/>
          </p:nvCxnSpPr>
          <p:spPr>
            <a:xfrm>
              <a:off x="0" y="0"/>
              <a:ext cx="12189600" cy="720"/>
            </a:xfrm>
            <a:prstGeom prst="straightConnector1">
              <a:avLst/>
            </a:prstGeom>
            <a:ln w="3175">
              <a:solidFill>
                <a:srgbClr val="ffffff">
                  <a:alpha val="20000"/>
                </a:srgbClr>
              </a:solidFill>
              <a:round/>
            </a:ln>
          </p:spPr>
        </p:cxnSp>
        <p:cxnSp>
          <p:nvCxnSpPr>
            <p:cNvPr id="81" name="Straight Connector 8"/>
            <p:cNvCxnSpPr/>
            <p:nvPr/>
          </p:nvCxnSpPr>
          <p:spPr>
            <a:xfrm>
              <a:off x="0" y="292320"/>
              <a:ext cx="12189600" cy="720"/>
            </a:xfrm>
            <a:prstGeom prst="straightConnector1">
              <a:avLst/>
            </a:prstGeom>
            <a:ln w="3175">
              <a:solidFill>
                <a:srgbClr val="ffffff">
                  <a:alpha val="20000"/>
                </a:srgbClr>
              </a:solidFill>
              <a:round/>
            </a:ln>
          </p:spPr>
        </p:cxnSp>
        <p:cxnSp>
          <p:nvCxnSpPr>
            <p:cNvPr id="82" name="Straight Connector 9"/>
            <p:cNvCxnSpPr/>
            <p:nvPr/>
          </p:nvCxnSpPr>
          <p:spPr>
            <a:xfrm>
              <a:off x="0" y="585000"/>
              <a:ext cx="12189600" cy="720"/>
            </a:xfrm>
            <a:prstGeom prst="straightConnector1">
              <a:avLst/>
            </a:prstGeom>
            <a:ln w="3175">
              <a:solidFill>
                <a:srgbClr val="df45d4"/>
              </a:solidFill>
              <a:round/>
            </a:ln>
          </p:spPr>
        </p:cxnSp>
        <p:cxnSp>
          <p:nvCxnSpPr>
            <p:cNvPr id="83" name="Straight Connector 10"/>
            <p:cNvCxnSpPr/>
            <p:nvPr/>
          </p:nvCxnSpPr>
          <p:spPr>
            <a:xfrm>
              <a:off x="0" y="6272640"/>
              <a:ext cx="12189600" cy="720"/>
            </a:xfrm>
            <a:prstGeom prst="straightConnector1">
              <a:avLst/>
            </a:prstGeom>
            <a:ln w="3175">
              <a:solidFill>
                <a:srgbClr val="df45d4"/>
              </a:solidFill>
              <a:round/>
            </a:ln>
          </p:spPr>
        </p:cxnSp>
        <p:cxnSp>
          <p:nvCxnSpPr>
            <p:cNvPr id="84" name="Straight Connector 11"/>
            <p:cNvCxnSpPr/>
            <p:nvPr/>
          </p:nvCxnSpPr>
          <p:spPr>
            <a:xfrm>
              <a:off x="0" y="6565320"/>
              <a:ext cx="12189600" cy="720"/>
            </a:xfrm>
            <a:prstGeom prst="straightConnector1">
              <a:avLst/>
            </a:prstGeom>
            <a:ln w="3175">
              <a:solidFill>
                <a:srgbClr val="ffffff">
                  <a:alpha val="20000"/>
                </a:srgbClr>
              </a:solidFill>
              <a:round/>
            </a:ln>
          </p:spPr>
        </p:cxnSp>
        <p:cxnSp>
          <p:nvCxnSpPr>
            <p:cNvPr id="85" name="Straight Connector 12"/>
            <p:cNvCxnSpPr/>
            <p:nvPr/>
          </p:nvCxnSpPr>
          <p:spPr>
            <a:xfrm>
              <a:off x="0" y="6858000"/>
              <a:ext cx="12189600" cy="720"/>
            </a:xfrm>
            <a:prstGeom prst="straightConnector1">
              <a:avLst/>
            </a:prstGeom>
            <a:ln w="3175">
              <a:solidFill>
                <a:srgbClr val="ffffff">
                  <a:alpha val="20000"/>
                </a:srgbClr>
              </a:solidFill>
              <a:round/>
            </a:ln>
          </p:spPr>
        </p:cxnSp>
        <p:cxnSp>
          <p:nvCxnSpPr>
            <p:cNvPr id="86" name="Straight Connector 13"/>
            <p:cNvCxnSpPr/>
            <p:nvPr/>
          </p:nvCxnSpPr>
          <p:spPr>
            <a:xfrm>
              <a:off x="0" y="877680"/>
              <a:ext cx="12189600" cy="720"/>
            </a:xfrm>
            <a:prstGeom prst="straightConnector1">
              <a:avLst/>
            </a:prstGeom>
            <a:ln w="3175">
              <a:solidFill>
                <a:srgbClr val="ffffff">
                  <a:alpha val="20000"/>
                </a:srgbClr>
              </a:solidFill>
              <a:round/>
            </a:ln>
          </p:spPr>
        </p:cxnSp>
        <p:cxnSp>
          <p:nvCxnSpPr>
            <p:cNvPr id="87" name="Straight Connector 14"/>
            <p:cNvCxnSpPr/>
            <p:nvPr/>
          </p:nvCxnSpPr>
          <p:spPr>
            <a:xfrm>
              <a:off x="0" y="1170360"/>
              <a:ext cx="12189600" cy="720"/>
            </a:xfrm>
            <a:prstGeom prst="straightConnector1">
              <a:avLst/>
            </a:prstGeom>
            <a:ln w="3175">
              <a:solidFill>
                <a:srgbClr val="ffffff">
                  <a:alpha val="20000"/>
                </a:srgbClr>
              </a:solidFill>
              <a:round/>
            </a:ln>
          </p:spPr>
        </p:cxnSp>
        <p:cxnSp>
          <p:nvCxnSpPr>
            <p:cNvPr id="88" name="Straight Connector 15"/>
            <p:cNvCxnSpPr/>
            <p:nvPr/>
          </p:nvCxnSpPr>
          <p:spPr>
            <a:xfrm>
              <a:off x="0" y="1463040"/>
              <a:ext cx="12189600" cy="720"/>
            </a:xfrm>
            <a:prstGeom prst="straightConnector1">
              <a:avLst/>
            </a:prstGeom>
            <a:ln w="3175">
              <a:solidFill>
                <a:srgbClr val="ffffff">
                  <a:alpha val="20000"/>
                </a:srgbClr>
              </a:solidFill>
              <a:round/>
            </a:ln>
          </p:spPr>
        </p:cxnSp>
        <p:cxnSp>
          <p:nvCxnSpPr>
            <p:cNvPr id="89" name="Straight Connector 16"/>
            <p:cNvCxnSpPr/>
            <p:nvPr/>
          </p:nvCxnSpPr>
          <p:spPr>
            <a:xfrm>
              <a:off x="0" y="0"/>
              <a:ext cx="720" cy="6858720"/>
            </a:xfrm>
            <a:prstGeom prst="straightConnector1">
              <a:avLst/>
            </a:prstGeom>
            <a:ln w="3175">
              <a:solidFill>
                <a:srgbClr val="ffffff">
                  <a:alpha val="20000"/>
                </a:srgbClr>
              </a:solidFill>
              <a:round/>
            </a:ln>
          </p:spPr>
        </p:cxnSp>
        <p:cxnSp>
          <p:nvCxnSpPr>
            <p:cNvPr id="90" name="Straight Connector 17"/>
            <p:cNvCxnSpPr/>
            <p:nvPr/>
          </p:nvCxnSpPr>
          <p:spPr>
            <a:xfrm>
              <a:off x="585000" y="0"/>
              <a:ext cx="720" cy="6858720"/>
            </a:xfrm>
            <a:prstGeom prst="straightConnector1">
              <a:avLst/>
            </a:prstGeom>
            <a:ln w="3175">
              <a:solidFill>
                <a:srgbClr val="df45d4"/>
              </a:solidFill>
              <a:round/>
            </a:ln>
          </p:spPr>
        </p:cxnSp>
        <p:cxnSp>
          <p:nvCxnSpPr>
            <p:cNvPr id="91" name="Straight Connector 18"/>
            <p:cNvCxnSpPr/>
            <p:nvPr/>
          </p:nvCxnSpPr>
          <p:spPr>
            <a:xfrm>
              <a:off x="292320" y="0"/>
              <a:ext cx="720" cy="6858720"/>
            </a:xfrm>
            <a:prstGeom prst="straightConnector1">
              <a:avLst/>
            </a:prstGeom>
            <a:ln w="3175">
              <a:solidFill>
                <a:srgbClr val="ffffff">
                  <a:alpha val="20000"/>
                </a:srgbClr>
              </a:solidFill>
              <a:round/>
            </a:ln>
          </p:spPr>
        </p:cxnSp>
        <p:cxnSp>
          <p:nvCxnSpPr>
            <p:cNvPr id="92" name="Straight Connector 19"/>
            <p:cNvCxnSpPr/>
            <p:nvPr/>
          </p:nvCxnSpPr>
          <p:spPr>
            <a:xfrm>
              <a:off x="877680" y="0"/>
              <a:ext cx="720" cy="6858720"/>
            </a:xfrm>
            <a:prstGeom prst="straightConnector1">
              <a:avLst/>
            </a:prstGeom>
            <a:ln w="3175">
              <a:solidFill>
                <a:srgbClr val="ffffff">
                  <a:alpha val="20000"/>
                </a:srgbClr>
              </a:solidFill>
              <a:round/>
            </a:ln>
          </p:spPr>
        </p:cxnSp>
        <p:cxnSp>
          <p:nvCxnSpPr>
            <p:cNvPr id="93" name="Straight Connector 20"/>
            <p:cNvCxnSpPr/>
            <p:nvPr/>
          </p:nvCxnSpPr>
          <p:spPr>
            <a:xfrm>
              <a:off x="1170360" y="0"/>
              <a:ext cx="720" cy="6858720"/>
            </a:xfrm>
            <a:prstGeom prst="straightConnector1">
              <a:avLst/>
            </a:prstGeom>
            <a:ln w="3175">
              <a:solidFill>
                <a:srgbClr val="ffffff">
                  <a:alpha val="20000"/>
                </a:srgbClr>
              </a:solidFill>
              <a:round/>
            </a:ln>
          </p:spPr>
        </p:cxnSp>
        <p:cxnSp>
          <p:nvCxnSpPr>
            <p:cNvPr id="94" name="Straight Connector 21"/>
            <p:cNvCxnSpPr/>
            <p:nvPr/>
          </p:nvCxnSpPr>
          <p:spPr>
            <a:xfrm>
              <a:off x="11021400" y="0"/>
              <a:ext cx="720" cy="6858720"/>
            </a:xfrm>
            <a:prstGeom prst="straightConnector1">
              <a:avLst/>
            </a:prstGeom>
            <a:ln w="3175">
              <a:solidFill>
                <a:srgbClr val="ffffff">
                  <a:alpha val="20000"/>
                </a:srgbClr>
              </a:solidFill>
              <a:round/>
            </a:ln>
          </p:spPr>
        </p:cxnSp>
        <p:cxnSp>
          <p:nvCxnSpPr>
            <p:cNvPr id="95" name="Straight Connector 22"/>
            <p:cNvCxnSpPr/>
            <p:nvPr/>
          </p:nvCxnSpPr>
          <p:spPr>
            <a:xfrm>
              <a:off x="11606760" y="0"/>
              <a:ext cx="720" cy="6858720"/>
            </a:xfrm>
            <a:prstGeom prst="straightConnector1">
              <a:avLst/>
            </a:prstGeom>
            <a:ln w="3175">
              <a:solidFill>
                <a:srgbClr val="df45d4"/>
              </a:solidFill>
              <a:round/>
            </a:ln>
          </p:spPr>
        </p:cxnSp>
        <p:cxnSp>
          <p:nvCxnSpPr>
            <p:cNvPr id="96" name="Straight Connector 23"/>
            <p:cNvCxnSpPr/>
            <p:nvPr/>
          </p:nvCxnSpPr>
          <p:spPr>
            <a:xfrm>
              <a:off x="11314080" y="0"/>
              <a:ext cx="720" cy="6858720"/>
            </a:xfrm>
            <a:prstGeom prst="straightConnector1">
              <a:avLst/>
            </a:prstGeom>
            <a:ln w="3175">
              <a:solidFill>
                <a:srgbClr val="ffffff">
                  <a:alpha val="20000"/>
                </a:srgbClr>
              </a:solidFill>
              <a:round/>
            </a:ln>
          </p:spPr>
        </p:cxnSp>
        <p:cxnSp>
          <p:nvCxnSpPr>
            <p:cNvPr id="97" name="Straight Connector 24"/>
            <p:cNvCxnSpPr/>
            <p:nvPr/>
          </p:nvCxnSpPr>
          <p:spPr>
            <a:xfrm>
              <a:off x="11899080" y="0"/>
              <a:ext cx="720" cy="6858720"/>
            </a:xfrm>
            <a:prstGeom prst="straightConnector1">
              <a:avLst/>
            </a:prstGeom>
            <a:ln w="3175">
              <a:solidFill>
                <a:srgbClr val="ffffff">
                  <a:alpha val="20000"/>
                </a:srgbClr>
              </a:solidFill>
              <a:round/>
            </a:ln>
          </p:spPr>
        </p:cxnSp>
        <p:cxnSp>
          <p:nvCxnSpPr>
            <p:cNvPr id="98" name="Straight Connector 25"/>
            <p:cNvCxnSpPr/>
            <p:nvPr/>
          </p:nvCxnSpPr>
          <p:spPr>
            <a:xfrm>
              <a:off x="12191760" y="0"/>
              <a:ext cx="720" cy="6858720"/>
            </a:xfrm>
            <a:prstGeom prst="straightConnector1">
              <a:avLst/>
            </a:prstGeom>
            <a:ln w="3175">
              <a:solidFill>
                <a:srgbClr val="ffffff">
                  <a:alpha val="20000"/>
                </a:srgbClr>
              </a:solidFill>
              <a:round/>
            </a:ln>
          </p:spPr>
        </p:cxnSp>
        <p:cxnSp>
          <p:nvCxnSpPr>
            <p:cNvPr id="99" name="Straight Connector 26"/>
            <p:cNvCxnSpPr/>
            <p:nvPr/>
          </p:nvCxnSpPr>
          <p:spPr>
            <a:xfrm>
              <a:off x="0" y="1755360"/>
              <a:ext cx="12189600" cy="720"/>
            </a:xfrm>
            <a:prstGeom prst="straightConnector1">
              <a:avLst/>
            </a:prstGeom>
            <a:ln w="3175">
              <a:solidFill>
                <a:srgbClr val="ffffff">
                  <a:alpha val="20000"/>
                </a:srgbClr>
              </a:solidFill>
              <a:round/>
            </a:ln>
          </p:spPr>
        </p:cxnSp>
        <p:cxnSp>
          <p:nvCxnSpPr>
            <p:cNvPr id="100" name="Straight Connector 27"/>
            <p:cNvCxnSpPr/>
            <p:nvPr/>
          </p:nvCxnSpPr>
          <p:spPr>
            <a:xfrm>
              <a:off x="0" y="2048040"/>
              <a:ext cx="12189600" cy="720"/>
            </a:xfrm>
            <a:prstGeom prst="straightConnector1">
              <a:avLst/>
            </a:prstGeom>
            <a:ln w="3175">
              <a:solidFill>
                <a:srgbClr val="ffffff">
                  <a:alpha val="20000"/>
                </a:srgbClr>
              </a:solidFill>
              <a:round/>
            </a:ln>
          </p:spPr>
        </p:cxnSp>
        <p:cxnSp>
          <p:nvCxnSpPr>
            <p:cNvPr id="101" name="Straight Connector 28"/>
            <p:cNvCxnSpPr/>
            <p:nvPr/>
          </p:nvCxnSpPr>
          <p:spPr>
            <a:xfrm>
              <a:off x="0" y="2340720"/>
              <a:ext cx="12189600" cy="720"/>
            </a:xfrm>
            <a:prstGeom prst="straightConnector1">
              <a:avLst/>
            </a:prstGeom>
            <a:ln w="3175">
              <a:solidFill>
                <a:srgbClr val="ffffff">
                  <a:alpha val="20000"/>
                </a:srgbClr>
              </a:solidFill>
              <a:round/>
            </a:ln>
          </p:spPr>
        </p:cxnSp>
        <p:cxnSp>
          <p:nvCxnSpPr>
            <p:cNvPr id="102" name="Straight Connector 29"/>
            <p:cNvCxnSpPr/>
            <p:nvPr/>
          </p:nvCxnSpPr>
          <p:spPr>
            <a:xfrm>
              <a:off x="0" y="2633400"/>
              <a:ext cx="12189600" cy="720"/>
            </a:xfrm>
            <a:prstGeom prst="straightConnector1">
              <a:avLst/>
            </a:prstGeom>
            <a:ln w="3175">
              <a:solidFill>
                <a:srgbClr val="ffffff">
                  <a:alpha val="20000"/>
                </a:srgbClr>
              </a:solidFill>
              <a:round/>
            </a:ln>
          </p:spPr>
        </p:cxnSp>
        <p:cxnSp>
          <p:nvCxnSpPr>
            <p:cNvPr id="103" name="Straight Connector 30"/>
            <p:cNvCxnSpPr/>
            <p:nvPr/>
          </p:nvCxnSpPr>
          <p:spPr>
            <a:xfrm>
              <a:off x="0" y="2926080"/>
              <a:ext cx="12189600" cy="720"/>
            </a:xfrm>
            <a:prstGeom prst="straightConnector1">
              <a:avLst/>
            </a:prstGeom>
            <a:ln w="3175">
              <a:solidFill>
                <a:srgbClr val="ffffff">
                  <a:alpha val="20000"/>
                </a:srgbClr>
              </a:solidFill>
              <a:round/>
            </a:ln>
          </p:spPr>
        </p:cxnSp>
        <p:cxnSp>
          <p:nvCxnSpPr>
            <p:cNvPr id="104" name="Straight Connector 31"/>
            <p:cNvCxnSpPr/>
            <p:nvPr/>
          </p:nvCxnSpPr>
          <p:spPr>
            <a:xfrm>
              <a:off x="0" y="3218400"/>
              <a:ext cx="12189600" cy="720"/>
            </a:xfrm>
            <a:prstGeom prst="straightConnector1">
              <a:avLst/>
            </a:prstGeom>
            <a:ln w="3175">
              <a:solidFill>
                <a:srgbClr val="ffffff">
                  <a:alpha val="20000"/>
                </a:srgbClr>
              </a:solidFill>
              <a:round/>
            </a:ln>
          </p:spPr>
        </p:cxnSp>
        <p:cxnSp>
          <p:nvCxnSpPr>
            <p:cNvPr id="105" name="Straight Connector 32"/>
            <p:cNvCxnSpPr/>
            <p:nvPr/>
          </p:nvCxnSpPr>
          <p:spPr>
            <a:xfrm>
              <a:off x="0" y="3511080"/>
              <a:ext cx="12189600" cy="720"/>
            </a:xfrm>
            <a:prstGeom prst="straightConnector1">
              <a:avLst/>
            </a:prstGeom>
            <a:ln w="3175">
              <a:solidFill>
                <a:srgbClr val="ffffff">
                  <a:alpha val="20000"/>
                </a:srgbClr>
              </a:solidFill>
              <a:round/>
            </a:ln>
          </p:spPr>
        </p:cxnSp>
        <p:cxnSp>
          <p:nvCxnSpPr>
            <p:cNvPr id="106" name="Straight Connector 38"/>
            <p:cNvCxnSpPr/>
            <p:nvPr/>
          </p:nvCxnSpPr>
          <p:spPr>
            <a:xfrm>
              <a:off x="0" y="3803760"/>
              <a:ext cx="12189600" cy="720"/>
            </a:xfrm>
            <a:prstGeom prst="straightConnector1">
              <a:avLst/>
            </a:prstGeom>
            <a:ln w="3175">
              <a:solidFill>
                <a:srgbClr val="ffffff">
                  <a:alpha val="20000"/>
                </a:srgbClr>
              </a:solidFill>
              <a:round/>
            </a:ln>
          </p:spPr>
        </p:cxnSp>
        <p:cxnSp>
          <p:nvCxnSpPr>
            <p:cNvPr id="107" name="Straight Connector 39"/>
            <p:cNvCxnSpPr/>
            <p:nvPr/>
          </p:nvCxnSpPr>
          <p:spPr>
            <a:xfrm>
              <a:off x="0" y="4096440"/>
              <a:ext cx="12189600" cy="720"/>
            </a:xfrm>
            <a:prstGeom prst="straightConnector1">
              <a:avLst/>
            </a:prstGeom>
            <a:ln w="3175">
              <a:solidFill>
                <a:srgbClr val="ffffff">
                  <a:alpha val="20000"/>
                </a:srgbClr>
              </a:solidFill>
              <a:round/>
            </a:ln>
          </p:spPr>
        </p:cxnSp>
        <p:cxnSp>
          <p:nvCxnSpPr>
            <p:cNvPr id="108" name="Straight Connector 40"/>
            <p:cNvCxnSpPr/>
            <p:nvPr/>
          </p:nvCxnSpPr>
          <p:spPr>
            <a:xfrm>
              <a:off x="0" y="4389120"/>
              <a:ext cx="12189600" cy="720"/>
            </a:xfrm>
            <a:prstGeom prst="straightConnector1">
              <a:avLst/>
            </a:prstGeom>
            <a:ln w="3175">
              <a:solidFill>
                <a:srgbClr val="ffffff">
                  <a:alpha val="20000"/>
                </a:srgbClr>
              </a:solidFill>
              <a:round/>
            </a:ln>
          </p:spPr>
        </p:cxnSp>
        <p:cxnSp>
          <p:nvCxnSpPr>
            <p:cNvPr id="109" name="Straight Connector 41"/>
            <p:cNvCxnSpPr/>
            <p:nvPr/>
          </p:nvCxnSpPr>
          <p:spPr>
            <a:xfrm>
              <a:off x="0" y="4681440"/>
              <a:ext cx="12189600" cy="720"/>
            </a:xfrm>
            <a:prstGeom prst="straightConnector1">
              <a:avLst/>
            </a:prstGeom>
            <a:ln w="3175">
              <a:solidFill>
                <a:srgbClr val="ffffff">
                  <a:alpha val="20000"/>
                </a:srgbClr>
              </a:solidFill>
              <a:round/>
            </a:ln>
          </p:spPr>
        </p:cxnSp>
        <p:cxnSp>
          <p:nvCxnSpPr>
            <p:cNvPr id="110" name="Straight Connector 42"/>
            <p:cNvCxnSpPr/>
            <p:nvPr/>
          </p:nvCxnSpPr>
          <p:spPr>
            <a:xfrm>
              <a:off x="0" y="4974120"/>
              <a:ext cx="12189600" cy="720"/>
            </a:xfrm>
            <a:prstGeom prst="straightConnector1">
              <a:avLst/>
            </a:prstGeom>
            <a:ln w="3175">
              <a:solidFill>
                <a:srgbClr val="ffffff">
                  <a:alpha val="20000"/>
                </a:srgbClr>
              </a:solidFill>
              <a:round/>
            </a:ln>
          </p:spPr>
        </p:cxnSp>
        <p:cxnSp>
          <p:nvCxnSpPr>
            <p:cNvPr id="111" name="Straight Connector 43"/>
            <p:cNvCxnSpPr/>
            <p:nvPr/>
          </p:nvCxnSpPr>
          <p:spPr>
            <a:xfrm>
              <a:off x="0" y="5266800"/>
              <a:ext cx="12189600" cy="720"/>
            </a:xfrm>
            <a:prstGeom prst="straightConnector1">
              <a:avLst/>
            </a:prstGeom>
            <a:ln w="3175">
              <a:solidFill>
                <a:srgbClr val="ffffff">
                  <a:alpha val="20000"/>
                </a:srgbClr>
              </a:solidFill>
              <a:round/>
            </a:ln>
          </p:spPr>
        </p:cxnSp>
        <p:cxnSp>
          <p:nvCxnSpPr>
            <p:cNvPr id="112" name="Straight Connector 44"/>
            <p:cNvCxnSpPr/>
            <p:nvPr/>
          </p:nvCxnSpPr>
          <p:spPr>
            <a:xfrm>
              <a:off x="0" y="5559480"/>
              <a:ext cx="12189600" cy="720"/>
            </a:xfrm>
            <a:prstGeom prst="straightConnector1">
              <a:avLst/>
            </a:prstGeom>
            <a:ln w="3175">
              <a:solidFill>
                <a:srgbClr val="ffffff">
                  <a:alpha val="20000"/>
                </a:srgbClr>
              </a:solidFill>
              <a:round/>
            </a:ln>
          </p:spPr>
        </p:cxnSp>
        <p:cxnSp>
          <p:nvCxnSpPr>
            <p:cNvPr id="113" name="Straight Connector 45"/>
            <p:cNvCxnSpPr/>
            <p:nvPr/>
          </p:nvCxnSpPr>
          <p:spPr>
            <a:xfrm>
              <a:off x="0" y="5852160"/>
              <a:ext cx="12189600" cy="720"/>
            </a:xfrm>
            <a:prstGeom prst="straightConnector1">
              <a:avLst/>
            </a:prstGeom>
            <a:ln w="3175">
              <a:solidFill>
                <a:srgbClr val="ffffff">
                  <a:alpha val="20000"/>
                </a:srgbClr>
              </a:solidFill>
              <a:round/>
            </a:ln>
          </p:spPr>
        </p:cxnSp>
      </p:grpSp>
      <p:sp>
        <p:nvSpPr>
          <p:cNvPr id="114" name=".64 square" hidden="1"/>
          <p:cNvSpPr/>
          <p:nvPr/>
        </p:nvSpPr>
        <p:spPr>
          <a:xfrm>
            <a:off x="0" y="0"/>
            <a:ext cx="584640" cy="584640"/>
          </a:xfrm>
          <a:prstGeom prst="rect">
            <a:avLst/>
          </a:prstGeom>
          <a:solidFill>
            <a:schemeClr val="tx1">
              <a:alpha val="17000"/>
            </a:schemeClr>
          </a:solidFill>
          <a:ln>
            <a:noFill/>
          </a:ln>
        </p:spPr>
        <p:style>
          <a:lnRef idx="1">
            <a:schemeClr val="accent2"/>
          </a:lnRef>
          <a:fillRef idx="3">
            <a:schemeClr val="accent2"/>
          </a:fillRef>
          <a:effectRef idx="2">
            <a:schemeClr val="accent2"/>
          </a:effectRef>
          <a:fontRef idx="minor"/>
        </p:style>
        <p:txBody>
          <a:bodyPr numCol="1" spcCol="0" horzOverflow="overflow" lIns="182880" rIns="182880" tIns="146160" bIns="146160" anchor="t">
            <a:noAutofit/>
          </a:bodyPr>
          <a:p>
            <a:pPr algn="ctr" defTabSz="932400">
              <a:lnSpc>
                <a:spcPct val="90000"/>
              </a:lnSpc>
            </a:pPr>
            <a:endParaRPr b="0" lang="en-US" sz="2400" spc="-1" strike="noStrike">
              <a:solidFill>
                <a:srgbClr val="ffffff"/>
              </a:solidFill>
              <a:latin typeface="Segoe UI"/>
              <a:ea typeface="Segoe UI"/>
            </a:endParaRPr>
          </a:p>
        </p:txBody>
      </p:sp>
      <p:sp>
        <p:nvSpPr>
          <p:cNvPr id="115" name=".32 square" hidden="1"/>
          <p:cNvSpPr/>
          <p:nvPr/>
        </p:nvSpPr>
        <p:spPr>
          <a:xfrm>
            <a:off x="0" y="0"/>
            <a:ext cx="291960" cy="291960"/>
          </a:xfrm>
          <a:prstGeom prst="rect">
            <a:avLst/>
          </a:prstGeom>
          <a:solidFill>
            <a:schemeClr val="tx1">
              <a:alpha val="17000"/>
            </a:schemeClr>
          </a:solidFill>
          <a:ln>
            <a:noFill/>
          </a:ln>
        </p:spPr>
        <p:style>
          <a:lnRef idx="1">
            <a:schemeClr val="accent2"/>
          </a:lnRef>
          <a:fillRef idx="3">
            <a:schemeClr val="accent2"/>
          </a:fillRef>
          <a:effectRef idx="2">
            <a:schemeClr val="accent2"/>
          </a:effectRef>
          <a:fontRef idx="minor"/>
        </p:style>
        <p:txBody>
          <a:bodyPr numCol="1" spcCol="0" horzOverflow="overflow" lIns="182880" rIns="182880" tIns="146160" bIns="146160" anchor="t">
            <a:noAutofit/>
          </a:bodyPr>
          <a:p>
            <a:pPr algn="ctr" defTabSz="932400">
              <a:lnSpc>
                <a:spcPct val="90000"/>
              </a:lnSpc>
            </a:pPr>
            <a:endParaRPr b="0" lang="en-US" sz="2400" spc="-1" strike="noStrike">
              <a:solidFill>
                <a:srgbClr val="ffffff"/>
              </a:solidFill>
              <a:latin typeface="Segoe UI"/>
              <a:ea typeface="Segoe UI"/>
            </a:endParaRPr>
          </a:p>
        </p:txBody>
      </p:sp>
      <p:pic>
        <p:nvPicPr>
          <p:cNvPr id="116" name="MS Brand colors" descr="These are Microsoft Brand colors. The color bar is placed to the side of the Theme master so that it will be visible on all slides. Users can use the 'eye dropper' color tools under Color Fill Shape, Color Fill line etc. to easily select Brand colors. "/>
          <p:cNvPicPr/>
          <p:nvPr/>
        </p:nvPicPr>
        <p:blipFill>
          <a:blip r:embed="rId3"/>
          <a:srcRect l="762" t="0" r="0" b="0"/>
          <a:stretch/>
        </p:blipFill>
        <p:spPr>
          <a:xfrm rot="5400000">
            <a:off x="9510480" y="2843280"/>
            <a:ext cx="6857280" cy="1169640"/>
          </a:xfrm>
          <a:prstGeom prst="rect">
            <a:avLst/>
          </a:prstGeom>
          <a:ln w="0">
            <a:noFill/>
          </a:ln>
        </p:spPr>
      </p:pic>
      <p:grpSp>
        <p:nvGrpSpPr>
          <p:cNvPr id="117" name="Group 7"/>
          <p:cNvGrpSpPr/>
          <p:nvPr/>
        </p:nvGrpSpPr>
        <p:grpSpPr>
          <a:xfrm>
            <a:off x="582120" y="585720"/>
            <a:ext cx="2307960" cy="293400"/>
            <a:chOff x="582120" y="585720"/>
            <a:chExt cx="2307960" cy="293400"/>
          </a:xfrm>
        </p:grpSpPr>
        <p:pic>
          <p:nvPicPr>
            <p:cNvPr id="118" name="Picture 8" descr=""/>
            <p:cNvPicPr/>
            <p:nvPr/>
          </p:nvPicPr>
          <p:blipFill>
            <a:blip r:embed="rId4">
              <a:lum bright="100000"/>
            </a:blip>
            <a:srcRect l="0" t="0" r="85087" b="0"/>
            <a:stretch/>
          </p:blipFill>
          <p:spPr>
            <a:xfrm>
              <a:off x="582120" y="585720"/>
              <a:ext cx="343440" cy="293400"/>
            </a:xfrm>
            <a:prstGeom prst="rect">
              <a:avLst/>
            </a:prstGeom>
            <a:ln w="0">
              <a:noFill/>
            </a:ln>
          </p:spPr>
        </p:pic>
        <p:pic>
          <p:nvPicPr>
            <p:cNvPr id="119" name="Picture 9" descr=""/>
            <p:cNvPicPr/>
            <p:nvPr/>
          </p:nvPicPr>
          <p:blipFill>
            <a:blip r:embed="rId5">
              <a:lum bright="100000"/>
            </a:blip>
            <a:srcRect l="14913" t="0" r="0" b="0"/>
            <a:stretch/>
          </p:blipFill>
          <p:spPr>
            <a:xfrm>
              <a:off x="926280" y="585720"/>
              <a:ext cx="1963800" cy="293400"/>
            </a:xfrm>
            <a:prstGeom prst="rect">
              <a:avLst/>
            </a:prstGeom>
            <a:ln w="0">
              <a:noFill/>
            </a:ln>
          </p:spPr>
        </p:pic>
      </p:grpSp>
      <p:sp>
        <p:nvSpPr>
          <p:cNvPr id="120" name="Rectangle 10"/>
          <p:cNvSpPr/>
          <p:nvPr/>
        </p:nvSpPr>
        <p:spPr>
          <a:xfrm>
            <a:off x="5334120" y="0"/>
            <a:ext cx="6857280" cy="6857280"/>
          </a:xfrm>
          <a:prstGeom prst="rect">
            <a:avLst/>
          </a:prstGeom>
          <a:solidFill>
            <a:schemeClr val="tx1"/>
          </a:solidFill>
          <a:ln>
            <a:noFill/>
          </a:ln>
        </p:spPr>
        <p:style>
          <a:lnRef idx="1">
            <a:schemeClr val="accent2"/>
          </a:lnRef>
          <a:fillRef idx="3">
            <a:schemeClr val="accent2"/>
          </a:fillRef>
          <a:effectRef idx="2">
            <a:schemeClr val="accent2"/>
          </a:effectRef>
          <a:fontRef idx="minor"/>
        </p:style>
        <p:txBody>
          <a:bodyPr numCol="1" spcCol="0" horzOverflow="overflow" lIns="182880" rIns="182880" tIns="146160" bIns="146160" anchor="t">
            <a:noAutofit/>
          </a:bodyPr>
          <a:p>
            <a:pPr defTabSz="932400">
              <a:lnSpc>
                <a:spcPct val="100000"/>
              </a:lnSpc>
            </a:pPr>
            <a:endParaRPr b="0" lang="en-US" sz="2000" spc="-1" strike="noStrike">
              <a:solidFill>
                <a:srgbClr val="ffffff"/>
              </a:solidFill>
              <a:latin typeface="Segoe UI"/>
              <a:ea typeface="Segoe UI"/>
            </a:endParaRPr>
          </a:p>
        </p:txBody>
      </p:sp>
      <p:sp>
        <p:nvSpPr>
          <p:cNvPr id="121" name="PlaceHolder 1"/>
          <p:cNvSpPr>
            <a:spLocks noGrp="1"/>
          </p:cNvSpPr>
          <p:nvPr>
            <p:ph type="title"/>
          </p:nvPr>
        </p:nvSpPr>
        <p:spPr>
          <a:xfrm>
            <a:off x="588240" y="457200"/>
            <a:ext cx="11017800" cy="553320"/>
          </a:xfrm>
          <a:prstGeom prst="rect">
            <a:avLst/>
          </a:prstGeom>
          <a:noFill/>
          <a:ln w="0">
            <a:noFill/>
          </a:ln>
        </p:spPr>
        <p:txBody>
          <a:bodyPr lIns="0" rIns="0" tIns="0" bIns="0" anchor="ctr">
            <a:noAutofit/>
          </a:bodyPr>
          <a:p>
            <a:pPr indent="0">
              <a:buNone/>
            </a:pPr>
            <a:r>
              <a:rPr b="0" lang="en-US" sz="1800" spc="-1" strike="noStrike">
                <a:solidFill>
                  <a:srgbClr val="ffffff"/>
                </a:solidFill>
                <a:latin typeface="Arial"/>
              </a:rPr>
              <a:t>Click to edit the title text format</a:t>
            </a:r>
            <a:endParaRPr b="0" lang="en-US" sz="1800" spc="-1" strike="noStrike">
              <a:solidFill>
                <a:srgbClr val="ffffff"/>
              </a:solidFill>
              <a:latin typeface="Arial"/>
            </a:endParaRPr>
          </a:p>
        </p:txBody>
      </p:sp>
      <p:sp>
        <p:nvSpPr>
          <p:cNvPr id="122" name="PlaceHolder 2"/>
          <p:cNvSpPr>
            <a:spLocks noGrp="1"/>
          </p:cNvSpPr>
          <p:nvPr>
            <p:ph type="body"/>
          </p:nvPr>
        </p:nvSpPr>
        <p:spPr>
          <a:xfrm>
            <a:off x="584280" y="1434960"/>
            <a:ext cx="2542680" cy="4833360"/>
          </a:xfrm>
          <a:prstGeom prst="rect">
            <a:avLst/>
          </a:prstGeom>
          <a:noFill/>
          <a:ln w="0">
            <a:noFill/>
          </a:ln>
        </p:spPr>
        <p:txBody>
          <a:bodyPr lIns="0" rIns="0" tIns="0" bIns="0" anchor="t">
            <a:normAutofit fontScale="31111"/>
          </a:bodyPr>
          <a:p>
            <a:pPr marL="432000" indent="-324000">
              <a:spcBef>
                <a:spcPts val="1417"/>
              </a:spcBef>
              <a:buClr>
                <a:srgbClr val="ffffff"/>
              </a:buClr>
              <a:buSzPct val="45000"/>
              <a:buFont typeface="Wingdings" charset="2"/>
              <a:buChar char=""/>
            </a:pPr>
            <a:r>
              <a:rPr b="0" lang="en-US" sz="1800" spc="-1" strike="noStrike">
                <a:solidFill>
                  <a:srgbClr val="ffffff"/>
                </a:solidFill>
                <a:latin typeface="Arial"/>
              </a:rPr>
              <a:t>Click to edit the outline text format</a:t>
            </a:r>
            <a:endParaRPr b="0" lang="en-US" sz="1800" spc="-1" strike="noStrike">
              <a:solidFill>
                <a:srgbClr val="ffffff"/>
              </a:solidFill>
              <a:latin typeface="Arial"/>
            </a:endParaRPr>
          </a:p>
          <a:p>
            <a:pPr lvl="1" marL="864000" indent="-324000">
              <a:spcBef>
                <a:spcPts val="1134"/>
              </a:spcBef>
              <a:buClr>
                <a:srgbClr val="ffffff"/>
              </a:buClr>
              <a:buSzPct val="75000"/>
              <a:buFont typeface="Symbol" charset="2"/>
              <a:buChar char=""/>
            </a:pPr>
            <a:r>
              <a:rPr b="0" lang="en-US" sz="1800" spc="-1" strike="noStrike">
                <a:solidFill>
                  <a:srgbClr val="ffffff"/>
                </a:solidFill>
                <a:latin typeface="Arial"/>
              </a:rPr>
              <a:t>Second Outline Level</a:t>
            </a:r>
            <a:endParaRPr b="0" lang="en-US" sz="1800" spc="-1" strike="noStrike">
              <a:solidFill>
                <a:srgbClr val="ffffff"/>
              </a:solidFill>
              <a:latin typeface="Arial"/>
            </a:endParaRPr>
          </a:p>
          <a:p>
            <a:pPr lvl="2" marL="1296000" indent="-288000">
              <a:spcBef>
                <a:spcPts val="850"/>
              </a:spcBef>
              <a:buClr>
                <a:srgbClr val="ffffff"/>
              </a:buClr>
              <a:buSzPct val="45000"/>
              <a:buFont typeface="Wingdings" charset="2"/>
              <a:buChar char=""/>
            </a:pPr>
            <a:r>
              <a:rPr b="0" lang="en-US" sz="1800" spc="-1" strike="noStrike">
                <a:solidFill>
                  <a:srgbClr val="ffffff"/>
                </a:solidFill>
                <a:latin typeface="Arial"/>
              </a:rPr>
              <a:t>Third Outline Level</a:t>
            </a:r>
            <a:endParaRPr b="0" lang="en-US" sz="1800" spc="-1" strike="noStrike">
              <a:solidFill>
                <a:srgbClr val="ffffff"/>
              </a:solidFill>
              <a:latin typeface="Arial"/>
            </a:endParaRPr>
          </a:p>
          <a:p>
            <a:pPr lvl="3" marL="1728000" indent="-216000">
              <a:spcBef>
                <a:spcPts val="567"/>
              </a:spcBef>
              <a:buClr>
                <a:srgbClr val="ffffff"/>
              </a:buClr>
              <a:buSzPct val="75000"/>
              <a:buFont typeface="Symbol" charset="2"/>
              <a:buChar char=""/>
            </a:pPr>
            <a:r>
              <a:rPr b="0" lang="en-US" sz="1800" spc="-1" strike="noStrike">
                <a:solidFill>
                  <a:srgbClr val="ffffff"/>
                </a:solidFill>
                <a:latin typeface="Arial"/>
              </a:rPr>
              <a:t>Fourth Outline Level</a:t>
            </a:r>
            <a:endParaRPr b="0" lang="en-US" sz="1800" spc="-1" strike="noStrike">
              <a:solidFill>
                <a:srgbClr val="ffffff"/>
              </a:solidFill>
              <a:latin typeface="Arial"/>
            </a:endParaRPr>
          </a:p>
          <a:p>
            <a:pPr lvl="4" marL="2160000" indent="-216000">
              <a:spcBef>
                <a:spcPts val="283"/>
              </a:spcBef>
              <a:buClr>
                <a:srgbClr val="ffffff"/>
              </a:buClr>
              <a:buSzPct val="45000"/>
              <a:buFont typeface="Wingdings" charset="2"/>
              <a:buChar char=""/>
            </a:pPr>
            <a:r>
              <a:rPr b="0" lang="en-US" sz="1800" spc="-1" strike="noStrike">
                <a:solidFill>
                  <a:srgbClr val="ffffff"/>
                </a:solidFill>
                <a:latin typeface="Arial"/>
              </a:rPr>
              <a:t>Fifth Outline Level</a:t>
            </a:r>
            <a:endParaRPr b="0" lang="en-US" sz="1800" spc="-1" strike="noStrike">
              <a:solidFill>
                <a:srgbClr val="ffffff"/>
              </a:solidFill>
              <a:latin typeface="Arial"/>
            </a:endParaRPr>
          </a:p>
          <a:p>
            <a:pPr lvl="5" marL="2592000" indent="-216000">
              <a:spcBef>
                <a:spcPts val="283"/>
              </a:spcBef>
              <a:buClr>
                <a:srgbClr val="ffffff"/>
              </a:buClr>
              <a:buSzPct val="45000"/>
              <a:buFont typeface="Wingdings" charset="2"/>
              <a:buChar char=""/>
            </a:pPr>
            <a:r>
              <a:rPr b="0" lang="en-US" sz="1800" spc="-1" strike="noStrike">
                <a:solidFill>
                  <a:srgbClr val="ffffff"/>
                </a:solidFill>
                <a:latin typeface="Arial"/>
              </a:rPr>
              <a:t>Sixth Outline Level</a:t>
            </a:r>
            <a:endParaRPr b="0" lang="en-US" sz="1800" spc="-1" strike="noStrike">
              <a:solidFill>
                <a:srgbClr val="ffffff"/>
              </a:solidFill>
              <a:latin typeface="Arial"/>
            </a:endParaRPr>
          </a:p>
          <a:p>
            <a:pPr lvl="6" marL="3024000" indent="-216000">
              <a:spcBef>
                <a:spcPts val="283"/>
              </a:spcBef>
              <a:buClr>
                <a:srgbClr val="ffffff"/>
              </a:buClr>
              <a:buSzPct val="45000"/>
              <a:buFont typeface="Wingdings" charset="2"/>
              <a:buChar char=""/>
            </a:pPr>
            <a:r>
              <a:rPr b="0" lang="en-US" sz="1800" spc="-1" strike="noStrike">
                <a:solidFill>
                  <a:srgbClr val="ffffff"/>
                </a:solidFill>
                <a:latin typeface="Arial"/>
              </a:rPr>
              <a:t>Seventh Outline Level</a:t>
            </a:r>
            <a:endParaRPr b="0" lang="en-US" sz="1800" spc="-1" strike="noStrike">
              <a:solidFill>
                <a:srgbClr val="ffffff"/>
              </a:solidFill>
              <a:latin typeface="Arial"/>
            </a:endParaRPr>
          </a:p>
        </p:txBody>
      </p:sp>
      <p:sp>
        <p:nvSpPr>
          <p:cNvPr id="123" name="PlaceHolder 3"/>
          <p:cNvSpPr>
            <a:spLocks noGrp="1"/>
          </p:cNvSpPr>
          <p:nvPr>
            <p:ph type="body"/>
          </p:nvPr>
        </p:nvSpPr>
        <p:spPr>
          <a:xfrm>
            <a:off x="3254760" y="1434960"/>
            <a:ext cx="2542680" cy="4833360"/>
          </a:xfrm>
          <a:prstGeom prst="rect">
            <a:avLst/>
          </a:prstGeom>
          <a:noFill/>
          <a:ln w="0">
            <a:noFill/>
          </a:ln>
        </p:spPr>
        <p:txBody>
          <a:bodyPr lIns="0" rIns="0" tIns="0" bIns="0" anchor="t">
            <a:normAutofit fontScale="31111"/>
          </a:bodyPr>
          <a:p>
            <a:pPr marL="432000" indent="-324000">
              <a:spcBef>
                <a:spcPts val="1417"/>
              </a:spcBef>
              <a:buClr>
                <a:srgbClr val="ffffff"/>
              </a:buClr>
              <a:buSzPct val="45000"/>
              <a:buFont typeface="Wingdings" charset="2"/>
              <a:buChar char=""/>
            </a:pPr>
            <a:r>
              <a:rPr b="0" lang="en-US" sz="1800" spc="-1" strike="noStrike">
                <a:solidFill>
                  <a:srgbClr val="ffffff"/>
                </a:solidFill>
                <a:latin typeface="Arial"/>
              </a:rPr>
              <a:t>Click to edit the outline text format</a:t>
            </a:r>
            <a:endParaRPr b="0" lang="en-US" sz="1800" spc="-1" strike="noStrike">
              <a:solidFill>
                <a:srgbClr val="ffffff"/>
              </a:solidFill>
              <a:latin typeface="Arial"/>
            </a:endParaRPr>
          </a:p>
          <a:p>
            <a:pPr lvl="1" marL="864000" indent="-324000">
              <a:spcBef>
                <a:spcPts val="1134"/>
              </a:spcBef>
              <a:buClr>
                <a:srgbClr val="ffffff"/>
              </a:buClr>
              <a:buSzPct val="75000"/>
              <a:buFont typeface="Symbol" charset="2"/>
              <a:buChar char=""/>
            </a:pPr>
            <a:r>
              <a:rPr b="0" lang="en-US" sz="1800" spc="-1" strike="noStrike">
                <a:solidFill>
                  <a:srgbClr val="ffffff"/>
                </a:solidFill>
                <a:latin typeface="Arial"/>
              </a:rPr>
              <a:t>Second Outline Level</a:t>
            </a:r>
            <a:endParaRPr b="0" lang="en-US" sz="1800" spc="-1" strike="noStrike">
              <a:solidFill>
                <a:srgbClr val="ffffff"/>
              </a:solidFill>
              <a:latin typeface="Arial"/>
            </a:endParaRPr>
          </a:p>
          <a:p>
            <a:pPr lvl="2" marL="1296000" indent="-288000">
              <a:spcBef>
                <a:spcPts val="850"/>
              </a:spcBef>
              <a:buClr>
                <a:srgbClr val="ffffff"/>
              </a:buClr>
              <a:buSzPct val="45000"/>
              <a:buFont typeface="Wingdings" charset="2"/>
              <a:buChar char=""/>
            </a:pPr>
            <a:r>
              <a:rPr b="0" lang="en-US" sz="1800" spc="-1" strike="noStrike">
                <a:solidFill>
                  <a:srgbClr val="ffffff"/>
                </a:solidFill>
                <a:latin typeface="Arial"/>
              </a:rPr>
              <a:t>Third Outline Level</a:t>
            </a:r>
            <a:endParaRPr b="0" lang="en-US" sz="1800" spc="-1" strike="noStrike">
              <a:solidFill>
                <a:srgbClr val="ffffff"/>
              </a:solidFill>
              <a:latin typeface="Arial"/>
            </a:endParaRPr>
          </a:p>
          <a:p>
            <a:pPr lvl="3" marL="1728000" indent="-216000">
              <a:spcBef>
                <a:spcPts val="567"/>
              </a:spcBef>
              <a:buClr>
                <a:srgbClr val="ffffff"/>
              </a:buClr>
              <a:buSzPct val="75000"/>
              <a:buFont typeface="Symbol" charset="2"/>
              <a:buChar char=""/>
            </a:pPr>
            <a:r>
              <a:rPr b="0" lang="en-US" sz="1800" spc="-1" strike="noStrike">
                <a:solidFill>
                  <a:srgbClr val="ffffff"/>
                </a:solidFill>
                <a:latin typeface="Arial"/>
              </a:rPr>
              <a:t>Fourth Outline Level</a:t>
            </a:r>
            <a:endParaRPr b="0" lang="en-US" sz="1800" spc="-1" strike="noStrike">
              <a:solidFill>
                <a:srgbClr val="ffffff"/>
              </a:solidFill>
              <a:latin typeface="Arial"/>
            </a:endParaRPr>
          </a:p>
          <a:p>
            <a:pPr lvl="4" marL="2160000" indent="-216000">
              <a:spcBef>
                <a:spcPts val="283"/>
              </a:spcBef>
              <a:buClr>
                <a:srgbClr val="ffffff"/>
              </a:buClr>
              <a:buSzPct val="45000"/>
              <a:buFont typeface="Wingdings" charset="2"/>
              <a:buChar char=""/>
            </a:pPr>
            <a:r>
              <a:rPr b="0" lang="en-US" sz="1800" spc="-1" strike="noStrike">
                <a:solidFill>
                  <a:srgbClr val="ffffff"/>
                </a:solidFill>
                <a:latin typeface="Arial"/>
              </a:rPr>
              <a:t>Fifth Outline Level</a:t>
            </a:r>
            <a:endParaRPr b="0" lang="en-US" sz="1800" spc="-1" strike="noStrike">
              <a:solidFill>
                <a:srgbClr val="ffffff"/>
              </a:solidFill>
              <a:latin typeface="Arial"/>
            </a:endParaRPr>
          </a:p>
          <a:p>
            <a:pPr lvl="5" marL="2592000" indent="-216000">
              <a:spcBef>
                <a:spcPts val="283"/>
              </a:spcBef>
              <a:buClr>
                <a:srgbClr val="ffffff"/>
              </a:buClr>
              <a:buSzPct val="45000"/>
              <a:buFont typeface="Wingdings" charset="2"/>
              <a:buChar char=""/>
            </a:pPr>
            <a:r>
              <a:rPr b="0" lang="en-US" sz="1800" spc="-1" strike="noStrike">
                <a:solidFill>
                  <a:srgbClr val="ffffff"/>
                </a:solidFill>
                <a:latin typeface="Arial"/>
              </a:rPr>
              <a:t>Sixth Outline Level</a:t>
            </a:r>
            <a:endParaRPr b="0" lang="en-US" sz="1800" spc="-1" strike="noStrike">
              <a:solidFill>
                <a:srgbClr val="ffffff"/>
              </a:solidFill>
              <a:latin typeface="Arial"/>
            </a:endParaRPr>
          </a:p>
          <a:p>
            <a:pPr lvl="6" marL="3024000" indent="-216000">
              <a:spcBef>
                <a:spcPts val="283"/>
              </a:spcBef>
              <a:buClr>
                <a:srgbClr val="ffffff"/>
              </a:buClr>
              <a:buSzPct val="45000"/>
              <a:buFont typeface="Wingdings" charset="2"/>
              <a:buChar char=""/>
            </a:pPr>
            <a:r>
              <a:rPr b="0" lang="en-US" sz="1800" spc="-1" strike="noStrike">
                <a:solidFill>
                  <a:srgbClr val="ffffff"/>
                </a:solidFill>
                <a:latin typeface="Arial"/>
              </a:rPr>
              <a:t>Seventh Outline Level</a:t>
            </a:r>
            <a:endParaRPr b="0" lang="en-US" sz="1800" spc="-1" strike="noStrike">
              <a:solidFill>
                <a:srgbClr val="ffffff"/>
              </a:solidFill>
              <a:latin typeface="Arial"/>
            </a:endParaRPr>
          </a:p>
        </p:txBody>
      </p:sp>
    </p:spTree>
  </p:cSld>
  <p:clrMap bg1="lt1" bg2="lt2" tx1="dk1" tx2="dk2" accent1="accent1" accent2="accent2" accent3="accent3" accent4="accent4" accent5="accent5" accent6="accent6" hlink="hlink" folHlink="folHlink"/>
  <p:sldLayoutIdLst>
    <p:sldLayoutId id="2147483662" r:id="rId6"/>
    <p:sldLayoutId id="2147483663" r:id="rId7"/>
    <p:sldLayoutId id="2147483664" r:id="rId8"/>
    <p:sldLayoutId id="2147483665" r:id="rId9"/>
    <p:sldLayoutId id="2147483666" r:id="rId10"/>
    <p:sldLayoutId id="2147483667" r:id="rId11"/>
    <p:sldLayoutId id="2147483668" r:id="rId12"/>
    <p:sldLayoutId id="2147483669" r:id="rId13"/>
    <p:sldLayoutId id="2147483670" r:id="rId14"/>
    <p:sldLayoutId id="2147483671" r:id="rId15"/>
    <p:sldLayoutId id="2147483672" r:id="rId16"/>
    <p:sldLayoutId id="2147483673" r:id="rId17"/>
  </p:sldLayoutIdLst>
</p:sldMaster>
</file>

<file path=ppt/slideMasters/slideMaster25.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2"/>
          <a:stretch/>
        </a:blipFill>
      </p:bgPr>
    </p:bg>
    <p:spTree>
      <p:nvGrpSpPr>
        <p:cNvPr id="1" name=""/>
        <p:cNvGrpSpPr/>
        <p:nvPr/>
      </p:nvGrpSpPr>
      <p:grpSpPr>
        <a:xfrm>
          <a:off x="0" y="0"/>
          <a:ext cx="0" cy="0"/>
          <a:chOff x="0" y="0"/>
          <a:chExt cx="0" cy="0"/>
        </a:xfrm>
      </p:grpSpPr>
      <p:grpSp>
        <p:nvGrpSpPr>
          <p:cNvPr id="160" name="GRID"/>
          <p:cNvGrpSpPr/>
          <p:nvPr/>
        </p:nvGrpSpPr>
        <p:grpSpPr>
          <a:xfrm>
            <a:off x="0" y="0"/>
            <a:ext cx="12192120" cy="6858360"/>
            <a:chOff x="0" y="0"/>
            <a:chExt cx="12192120" cy="6858360"/>
          </a:xfrm>
        </p:grpSpPr>
        <p:cxnSp>
          <p:nvCxnSpPr>
            <p:cNvPr id="161" name="Straight Connector 6"/>
            <p:cNvCxnSpPr/>
            <p:nvPr/>
          </p:nvCxnSpPr>
          <p:spPr>
            <a:xfrm>
              <a:off x="0" y="0"/>
              <a:ext cx="12189600" cy="720"/>
            </a:xfrm>
            <a:prstGeom prst="straightConnector1">
              <a:avLst/>
            </a:prstGeom>
            <a:ln w="3175">
              <a:solidFill>
                <a:srgbClr val="000000">
                  <a:alpha val="20000"/>
                </a:srgbClr>
              </a:solidFill>
              <a:round/>
            </a:ln>
          </p:spPr>
        </p:cxnSp>
        <p:cxnSp>
          <p:nvCxnSpPr>
            <p:cNvPr id="162" name="Straight Connector 8"/>
            <p:cNvCxnSpPr/>
            <p:nvPr/>
          </p:nvCxnSpPr>
          <p:spPr>
            <a:xfrm>
              <a:off x="0" y="292320"/>
              <a:ext cx="12189600" cy="720"/>
            </a:xfrm>
            <a:prstGeom prst="straightConnector1">
              <a:avLst/>
            </a:prstGeom>
            <a:ln w="3175">
              <a:solidFill>
                <a:srgbClr val="000000">
                  <a:alpha val="20000"/>
                </a:srgbClr>
              </a:solidFill>
              <a:round/>
            </a:ln>
          </p:spPr>
        </p:cxnSp>
        <p:cxnSp>
          <p:nvCxnSpPr>
            <p:cNvPr id="163" name="Straight Connector 9"/>
            <p:cNvCxnSpPr/>
            <p:nvPr/>
          </p:nvCxnSpPr>
          <p:spPr>
            <a:xfrm>
              <a:off x="0" y="585000"/>
              <a:ext cx="12189600" cy="720"/>
            </a:xfrm>
            <a:prstGeom prst="straightConnector1">
              <a:avLst/>
            </a:prstGeom>
            <a:ln w="3175">
              <a:solidFill>
                <a:srgbClr val="df45d4"/>
              </a:solidFill>
              <a:round/>
            </a:ln>
          </p:spPr>
        </p:cxnSp>
        <p:cxnSp>
          <p:nvCxnSpPr>
            <p:cNvPr id="164" name="Straight Connector 10"/>
            <p:cNvCxnSpPr/>
            <p:nvPr/>
          </p:nvCxnSpPr>
          <p:spPr>
            <a:xfrm>
              <a:off x="0" y="6272640"/>
              <a:ext cx="12189600" cy="720"/>
            </a:xfrm>
            <a:prstGeom prst="straightConnector1">
              <a:avLst/>
            </a:prstGeom>
            <a:ln w="3175">
              <a:solidFill>
                <a:srgbClr val="df45d4"/>
              </a:solidFill>
              <a:round/>
            </a:ln>
          </p:spPr>
        </p:cxnSp>
        <p:cxnSp>
          <p:nvCxnSpPr>
            <p:cNvPr id="165" name="Straight Connector 11"/>
            <p:cNvCxnSpPr/>
            <p:nvPr/>
          </p:nvCxnSpPr>
          <p:spPr>
            <a:xfrm>
              <a:off x="0" y="6565320"/>
              <a:ext cx="12189600" cy="720"/>
            </a:xfrm>
            <a:prstGeom prst="straightConnector1">
              <a:avLst/>
            </a:prstGeom>
            <a:ln w="3175">
              <a:solidFill>
                <a:srgbClr val="000000">
                  <a:alpha val="20000"/>
                </a:srgbClr>
              </a:solidFill>
              <a:round/>
            </a:ln>
          </p:spPr>
        </p:cxnSp>
        <p:cxnSp>
          <p:nvCxnSpPr>
            <p:cNvPr id="166" name="Straight Connector 12"/>
            <p:cNvCxnSpPr/>
            <p:nvPr/>
          </p:nvCxnSpPr>
          <p:spPr>
            <a:xfrm>
              <a:off x="0" y="6858000"/>
              <a:ext cx="12189600" cy="720"/>
            </a:xfrm>
            <a:prstGeom prst="straightConnector1">
              <a:avLst/>
            </a:prstGeom>
            <a:ln w="3175">
              <a:solidFill>
                <a:srgbClr val="000000">
                  <a:alpha val="20000"/>
                </a:srgbClr>
              </a:solidFill>
              <a:round/>
            </a:ln>
          </p:spPr>
        </p:cxnSp>
        <p:cxnSp>
          <p:nvCxnSpPr>
            <p:cNvPr id="167" name="Straight Connector 13"/>
            <p:cNvCxnSpPr/>
            <p:nvPr/>
          </p:nvCxnSpPr>
          <p:spPr>
            <a:xfrm>
              <a:off x="0" y="877680"/>
              <a:ext cx="12189600" cy="720"/>
            </a:xfrm>
            <a:prstGeom prst="straightConnector1">
              <a:avLst/>
            </a:prstGeom>
            <a:ln w="3175">
              <a:solidFill>
                <a:srgbClr val="000000">
                  <a:alpha val="20000"/>
                </a:srgbClr>
              </a:solidFill>
              <a:round/>
            </a:ln>
          </p:spPr>
        </p:cxnSp>
        <p:cxnSp>
          <p:nvCxnSpPr>
            <p:cNvPr id="168" name="Straight Connector 14"/>
            <p:cNvCxnSpPr/>
            <p:nvPr/>
          </p:nvCxnSpPr>
          <p:spPr>
            <a:xfrm>
              <a:off x="0" y="1170360"/>
              <a:ext cx="12189600" cy="720"/>
            </a:xfrm>
            <a:prstGeom prst="straightConnector1">
              <a:avLst/>
            </a:prstGeom>
            <a:ln w="3175">
              <a:solidFill>
                <a:srgbClr val="000000">
                  <a:alpha val="20000"/>
                </a:srgbClr>
              </a:solidFill>
              <a:round/>
            </a:ln>
          </p:spPr>
        </p:cxnSp>
        <p:cxnSp>
          <p:nvCxnSpPr>
            <p:cNvPr id="169" name="Straight Connector 15"/>
            <p:cNvCxnSpPr/>
            <p:nvPr/>
          </p:nvCxnSpPr>
          <p:spPr>
            <a:xfrm>
              <a:off x="0" y="1463040"/>
              <a:ext cx="12189600" cy="720"/>
            </a:xfrm>
            <a:prstGeom prst="straightConnector1">
              <a:avLst/>
            </a:prstGeom>
            <a:ln w="3175">
              <a:solidFill>
                <a:srgbClr val="000000">
                  <a:alpha val="20000"/>
                </a:srgbClr>
              </a:solidFill>
              <a:round/>
            </a:ln>
          </p:spPr>
        </p:cxnSp>
        <p:cxnSp>
          <p:nvCxnSpPr>
            <p:cNvPr id="170" name="Straight Connector 16"/>
            <p:cNvCxnSpPr/>
            <p:nvPr/>
          </p:nvCxnSpPr>
          <p:spPr>
            <a:xfrm>
              <a:off x="0" y="0"/>
              <a:ext cx="720" cy="6858720"/>
            </a:xfrm>
            <a:prstGeom prst="straightConnector1">
              <a:avLst/>
            </a:prstGeom>
            <a:ln w="3175">
              <a:solidFill>
                <a:srgbClr val="000000">
                  <a:alpha val="20000"/>
                </a:srgbClr>
              </a:solidFill>
              <a:round/>
            </a:ln>
          </p:spPr>
        </p:cxnSp>
        <p:cxnSp>
          <p:nvCxnSpPr>
            <p:cNvPr id="171" name="Straight Connector 17"/>
            <p:cNvCxnSpPr/>
            <p:nvPr/>
          </p:nvCxnSpPr>
          <p:spPr>
            <a:xfrm>
              <a:off x="585000" y="0"/>
              <a:ext cx="720" cy="6858720"/>
            </a:xfrm>
            <a:prstGeom prst="straightConnector1">
              <a:avLst/>
            </a:prstGeom>
            <a:ln w="3175">
              <a:solidFill>
                <a:srgbClr val="df45d4"/>
              </a:solidFill>
              <a:round/>
            </a:ln>
          </p:spPr>
        </p:cxnSp>
        <p:cxnSp>
          <p:nvCxnSpPr>
            <p:cNvPr id="172" name="Straight Connector 18"/>
            <p:cNvCxnSpPr/>
            <p:nvPr/>
          </p:nvCxnSpPr>
          <p:spPr>
            <a:xfrm>
              <a:off x="292320" y="0"/>
              <a:ext cx="720" cy="6858720"/>
            </a:xfrm>
            <a:prstGeom prst="straightConnector1">
              <a:avLst/>
            </a:prstGeom>
            <a:ln w="3175">
              <a:solidFill>
                <a:srgbClr val="000000">
                  <a:alpha val="20000"/>
                </a:srgbClr>
              </a:solidFill>
              <a:round/>
            </a:ln>
          </p:spPr>
        </p:cxnSp>
        <p:cxnSp>
          <p:nvCxnSpPr>
            <p:cNvPr id="173" name="Straight Connector 19"/>
            <p:cNvCxnSpPr/>
            <p:nvPr/>
          </p:nvCxnSpPr>
          <p:spPr>
            <a:xfrm>
              <a:off x="877680" y="0"/>
              <a:ext cx="720" cy="6858720"/>
            </a:xfrm>
            <a:prstGeom prst="straightConnector1">
              <a:avLst/>
            </a:prstGeom>
            <a:ln w="3175">
              <a:solidFill>
                <a:srgbClr val="000000">
                  <a:alpha val="20000"/>
                </a:srgbClr>
              </a:solidFill>
              <a:round/>
            </a:ln>
          </p:spPr>
        </p:cxnSp>
        <p:cxnSp>
          <p:nvCxnSpPr>
            <p:cNvPr id="174" name="Straight Connector 20"/>
            <p:cNvCxnSpPr/>
            <p:nvPr/>
          </p:nvCxnSpPr>
          <p:spPr>
            <a:xfrm>
              <a:off x="1170360" y="0"/>
              <a:ext cx="720" cy="6858720"/>
            </a:xfrm>
            <a:prstGeom prst="straightConnector1">
              <a:avLst/>
            </a:prstGeom>
            <a:ln w="3175">
              <a:solidFill>
                <a:srgbClr val="000000">
                  <a:alpha val="20000"/>
                </a:srgbClr>
              </a:solidFill>
              <a:round/>
            </a:ln>
          </p:spPr>
        </p:cxnSp>
        <p:cxnSp>
          <p:nvCxnSpPr>
            <p:cNvPr id="175" name="Straight Connector 21"/>
            <p:cNvCxnSpPr/>
            <p:nvPr/>
          </p:nvCxnSpPr>
          <p:spPr>
            <a:xfrm>
              <a:off x="11021400" y="0"/>
              <a:ext cx="720" cy="6858720"/>
            </a:xfrm>
            <a:prstGeom prst="straightConnector1">
              <a:avLst/>
            </a:prstGeom>
            <a:ln w="3175">
              <a:solidFill>
                <a:srgbClr val="000000">
                  <a:alpha val="20000"/>
                </a:srgbClr>
              </a:solidFill>
              <a:round/>
            </a:ln>
          </p:spPr>
        </p:cxnSp>
        <p:cxnSp>
          <p:nvCxnSpPr>
            <p:cNvPr id="176" name="Straight Connector 22"/>
            <p:cNvCxnSpPr/>
            <p:nvPr/>
          </p:nvCxnSpPr>
          <p:spPr>
            <a:xfrm>
              <a:off x="11606760" y="0"/>
              <a:ext cx="720" cy="6858720"/>
            </a:xfrm>
            <a:prstGeom prst="straightConnector1">
              <a:avLst/>
            </a:prstGeom>
            <a:ln w="3175">
              <a:solidFill>
                <a:srgbClr val="df45d4"/>
              </a:solidFill>
              <a:round/>
            </a:ln>
          </p:spPr>
        </p:cxnSp>
        <p:cxnSp>
          <p:nvCxnSpPr>
            <p:cNvPr id="177" name="Straight Connector 23"/>
            <p:cNvCxnSpPr/>
            <p:nvPr/>
          </p:nvCxnSpPr>
          <p:spPr>
            <a:xfrm>
              <a:off x="11314080" y="0"/>
              <a:ext cx="720" cy="6858720"/>
            </a:xfrm>
            <a:prstGeom prst="straightConnector1">
              <a:avLst/>
            </a:prstGeom>
            <a:ln w="3175">
              <a:solidFill>
                <a:srgbClr val="000000">
                  <a:alpha val="20000"/>
                </a:srgbClr>
              </a:solidFill>
              <a:round/>
            </a:ln>
          </p:spPr>
        </p:cxnSp>
        <p:cxnSp>
          <p:nvCxnSpPr>
            <p:cNvPr id="178" name="Straight Connector 24"/>
            <p:cNvCxnSpPr/>
            <p:nvPr/>
          </p:nvCxnSpPr>
          <p:spPr>
            <a:xfrm>
              <a:off x="11899080" y="0"/>
              <a:ext cx="720" cy="6858720"/>
            </a:xfrm>
            <a:prstGeom prst="straightConnector1">
              <a:avLst/>
            </a:prstGeom>
            <a:ln w="3175">
              <a:solidFill>
                <a:srgbClr val="000000">
                  <a:alpha val="20000"/>
                </a:srgbClr>
              </a:solidFill>
              <a:round/>
            </a:ln>
          </p:spPr>
        </p:cxnSp>
        <p:cxnSp>
          <p:nvCxnSpPr>
            <p:cNvPr id="179" name="Straight Connector 25"/>
            <p:cNvCxnSpPr/>
            <p:nvPr/>
          </p:nvCxnSpPr>
          <p:spPr>
            <a:xfrm>
              <a:off x="12191760" y="0"/>
              <a:ext cx="720" cy="6858720"/>
            </a:xfrm>
            <a:prstGeom prst="straightConnector1">
              <a:avLst/>
            </a:prstGeom>
            <a:ln w="3175">
              <a:solidFill>
                <a:srgbClr val="000000">
                  <a:alpha val="20000"/>
                </a:srgbClr>
              </a:solidFill>
              <a:round/>
            </a:ln>
          </p:spPr>
        </p:cxnSp>
        <p:cxnSp>
          <p:nvCxnSpPr>
            <p:cNvPr id="180" name="Straight Connector 26"/>
            <p:cNvCxnSpPr/>
            <p:nvPr/>
          </p:nvCxnSpPr>
          <p:spPr>
            <a:xfrm>
              <a:off x="0" y="1755360"/>
              <a:ext cx="12189600" cy="720"/>
            </a:xfrm>
            <a:prstGeom prst="straightConnector1">
              <a:avLst/>
            </a:prstGeom>
            <a:ln w="3175">
              <a:solidFill>
                <a:srgbClr val="000000">
                  <a:alpha val="20000"/>
                </a:srgbClr>
              </a:solidFill>
              <a:round/>
            </a:ln>
          </p:spPr>
        </p:cxnSp>
        <p:cxnSp>
          <p:nvCxnSpPr>
            <p:cNvPr id="181" name="Straight Connector 27"/>
            <p:cNvCxnSpPr/>
            <p:nvPr/>
          </p:nvCxnSpPr>
          <p:spPr>
            <a:xfrm>
              <a:off x="0" y="2048040"/>
              <a:ext cx="12189600" cy="720"/>
            </a:xfrm>
            <a:prstGeom prst="straightConnector1">
              <a:avLst/>
            </a:prstGeom>
            <a:ln w="3175">
              <a:solidFill>
                <a:srgbClr val="000000">
                  <a:alpha val="20000"/>
                </a:srgbClr>
              </a:solidFill>
              <a:round/>
            </a:ln>
          </p:spPr>
        </p:cxnSp>
        <p:cxnSp>
          <p:nvCxnSpPr>
            <p:cNvPr id="182" name="Straight Connector 28"/>
            <p:cNvCxnSpPr/>
            <p:nvPr/>
          </p:nvCxnSpPr>
          <p:spPr>
            <a:xfrm>
              <a:off x="0" y="2340720"/>
              <a:ext cx="12189600" cy="720"/>
            </a:xfrm>
            <a:prstGeom prst="straightConnector1">
              <a:avLst/>
            </a:prstGeom>
            <a:ln w="3175">
              <a:solidFill>
                <a:srgbClr val="000000">
                  <a:alpha val="20000"/>
                </a:srgbClr>
              </a:solidFill>
              <a:round/>
            </a:ln>
          </p:spPr>
        </p:cxnSp>
        <p:cxnSp>
          <p:nvCxnSpPr>
            <p:cNvPr id="183" name="Straight Connector 29"/>
            <p:cNvCxnSpPr/>
            <p:nvPr/>
          </p:nvCxnSpPr>
          <p:spPr>
            <a:xfrm>
              <a:off x="0" y="2633400"/>
              <a:ext cx="12189600" cy="720"/>
            </a:xfrm>
            <a:prstGeom prst="straightConnector1">
              <a:avLst/>
            </a:prstGeom>
            <a:ln w="3175">
              <a:solidFill>
                <a:srgbClr val="000000">
                  <a:alpha val="20000"/>
                </a:srgbClr>
              </a:solidFill>
              <a:round/>
            </a:ln>
          </p:spPr>
        </p:cxnSp>
        <p:cxnSp>
          <p:nvCxnSpPr>
            <p:cNvPr id="184" name="Straight Connector 30"/>
            <p:cNvCxnSpPr/>
            <p:nvPr/>
          </p:nvCxnSpPr>
          <p:spPr>
            <a:xfrm>
              <a:off x="0" y="2926080"/>
              <a:ext cx="12189600" cy="720"/>
            </a:xfrm>
            <a:prstGeom prst="straightConnector1">
              <a:avLst/>
            </a:prstGeom>
            <a:ln w="3175">
              <a:solidFill>
                <a:srgbClr val="000000">
                  <a:alpha val="20000"/>
                </a:srgbClr>
              </a:solidFill>
              <a:round/>
            </a:ln>
          </p:spPr>
        </p:cxnSp>
        <p:cxnSp>
          <p:nvCxnSpPr>
            <p:cNvPr id="185" name="Straight Connector 31"/>
            <p:cNvCxnSpPr/>
            <p:nvPr/>
          </p:nvCxnSpPr>
          <p:spPr>
            <a:xfrm>
              <a:off x="0" y="3218400"/>
              <a:ext cx="12189600" cy="720"/>
            </a:xfrm>
            <a:prstGeom prst="straightConnector1">
              <a:avLst/>
            </a:prstGeom>
            <a:ln w="3175">
              <a:solidFill>
                <a:srgbClr val="000000">
                  <a:alpha val="20000"/>
                </a:srgbClr>
              </a:solidFill>
              <a:round/>
            </a:ln>
          </p:spPr>
        </p:cxnSp>
        <p:cxnSp>
          <p:nvCxnSpPr>
            <p:cNvPr id="186" name="Straight Connector 32"/>
            <p:cNvCxnSpPr/>
            <p:nvPr/>
          </p:nvCxnSpPr>
          <p:spPr>
            <a:xfrm>
              <a:off x="0" y="3511080"/>
              <a:ext cx="12189600" cy="720"/>
            </a:xfrm>
            <a:prstGeom prst="straightConnector1">
              <a:avLst/>
            </a:prstGeom>
            <a:ln w="3175">
              <a:solidFill>
                <a:srgbClr val="000000">
                  <a:alpha val="20000"/>
                </a:srgbClr>
              </a:solidFill>
              <a:round/>
            </a:ln>
          </p:spPr>
        </p:cxnSp>
        <p:cxnSp>
          <p:nvCxnSpPr>
            <p:cNvPr id="187" name="Straight Connector 38"/>
            <p:cNvCxnSpPr/>
            <p:nvPr/>
          </p:nvCxnSpPr>
          <p:spPr>
            <a:xfrm>
              <a:off x="0" y="3803760"/>
              <a:ext cx="12189600" cy="720"/>
            </a:xfrm>
            <a:prstGeom prst="straightConnector1">
              <a:avLst/>
            </a:prstGeom>
            <a:ln w="3175">
              <a:solidFill>
                <a:srgbClr val="000000">
                  <a:alpha val="20000"/>
                </a:srgbClr>
              </a:solidFill>
              <a:round/>
            </a:ln>
          </p:spPr>
        </p:cxnSp>
        <p:cxnSp>
          <p:nvCxnSpPr>
            <p:cNvPr id="188" name="Straight Connector 39"/>
            <p:cNvCxnSpPr/>
            <p:nvPr/>
          </p:nvCxnSpPr>
          <p:spPr>
            <a:xfrm>
              <a:off x="0" y="4096440"/>
              <a:ext cx="12189600" cy="720"/>
            </a:xfrm>
            <a:prstGeom prst="straightConnector1">
              <a:avLst/>
            </a:prstGeom>
            <a:ln w="3175">
              <a:solidFill>
                <a:srgbClr val="000000">
                  <a:alpha val="20000"/>
                </a:srgbClr>
              </a:solidFill>
              <a:round/>
            </a:ln>
          </p:spPr>
        </p:cxnSp>
        <p:cxnSp>
          <p:nvCxnSpPr>
            <p:cNvPr id="189" name="Straight Connector 40"/>
            <p:cNvCxnSpPr/>
            <p:nvPr/>
          </p:nvCxnSpPr>
          <p:spPr>
            <a:xfrm>
              <a:off x="0" y="4389120"/>
              <a:ext cx="12189600" cy="720"/>
            </a:xfrm>
            <a:prstGeom prst="straightConnector1">
              <a:avLst/>
            </a:prstGeom>
            <a:ln w="3175">
              <a:solidFill>
                <a:srgbClr val="000000">
                  <a:alpha val="20000"/>
                </a:srgbClr>
              </a:solidFill>
              <a:round/>
            </a:ln>
          </p:spPr>
        </p:cxnSp>
        <p:cxnSp>
          <p:nvCxnSpPr>
            <p:cNvPr id="190" name="Straight Connector 41"/>
            <p:cNvCxnSpPr/>
            <p:nvPr/>
          </p:nvCxnSpPr>
          <p:spPr>
            <a:xfrm>
              <a:off x="0" y="4681440"/>
              <a:ext cx="12189600" cy="720"/>
            </a:xfrm>
            <a:prstGeom prst="straightConnector1">
              <a:avLst/>
            </a:prstGeom>
            <a:ln w="3175">
              <a:solidFill>
                <a:srgbClr val="000000">
                  <a:alpha val="20000"/>
                </a:srgbClr>
              </a:solidFill>
              <a:round/>
            </a:ln>
          </p:spPr>
        </p:cxnSp>
        <p:cxnSp>
          <p:nvCxnSpPr>
            <p:cNvPr id="191" name="Straight Connector 42"/>
            <p:cNvCxnSpPr/>
            <p:nvPr/>
          </p:nvCxnSpPr>
          <p:spPr>
            <a:xfrm>
              <a:off x="0" y="4974120"/>
              <a:ext cx="12189600" cy="720"/>
            </a:xfrm>
            <a:prstGeom prst="straightConnector1">
              <a:avLst/>
            </a:prstGeom>
            <a:ln w="3175">
              <a:solidFill>
                <a:srgbClr val="000000">
                  <a:alpha val="20000"/>
                </a:srgbClr>
              </a:solidFill>
              <a:round/>
            </a:ln>
          </p:spPr>
        </p:cxnSp>
        <p:cxnSp>
          <p:nvCxnSpPr>
            <p:cNvPr id="192" name="Straight Connector 43"/>
            <p:cNvCxnSpPr/>
            <p:nvPr/>
          </p:nvCxnSpPr>
          <p:spPr>
            <a:xfrm>
              <a:off x="0" y="5266800"/>
              <a:ext cx="12189600" cy="720"/>
            </a:xfrm>
            <a:prstGeom prst="straightConnector1">
              <a:avLst/>
            </a:prstGeom>
            <a:ln w="3175">
              <a:solidFill>
                <a:srgbClr val="000000">
                  <a:alpha val="20000"/>
                </a:srgbClr>
              </a:solidFill>
              <a:round/>
            </a:ln>
          </p:spPr>
        </p:cxnSp>
        <p:cxnSp>
          <p:nvCxnSpPr>
            <p:cNvPr id="193" name="Straight Connector 44"/>
            <p:cNvCxnSpPr/>
            <p:nvPr/>
          </p:nvCxnSpPr>
          <p:spPr>
            <a:xfrm>
              <a:off x="0" y="5559480"/>
              <a:ext cx="12189600" cy="720"/>
            </a:xfrm>
            <a:prstGeom prst="straightConnector1">
              <a:avLst/>
            </a:prstGeom>
            <a:ln w="3175">
              <a:solidFill>
                <a:srgbClr val="000000">
                  <a:alpha val="20000"/>
                </a:srgbClr>
              </a:solidFill>
              <a:round/>
            </a:ln>
          </p:spPr>
        </p:cxnSp>
        <p:cxnSp>
          <p:nvCxnSpPr>
            <p:cNvPr id="194" name="Straight Connector 45"/>
            <p:cNvCxnSpPr/>
            <p:nvPr/>
          </p:nvCxnSpPr>
          <p:spPr>
            <a:xfrm>
              <a:off x="0" y="5852160"/>
              <a:ext cx="12189600" cy="720"/>
            </a:xfrm>
            <a:prstGeom prst="straightConnector1">
              <a:avLst/>
            </a:prstGeom>
            <a:ln w="3175">
              <a:solidFill>
                <a:srgbClr val="000000">
                  <a:alpha val="20000"/>
                </a:srgbClr>
              </a:solidFill>
              <a:round/>
            </a:ln>
          </p:spPr>
        </p:cxnSp>
      </p:grpSp>
      <p:sp>
        <p:nvSpPr>
          <p:cNvPr id="195" name=".64 square" hidden="1"/>
          <p:cNvSpPr/>
          <p:nvPr/>
        </p:nvSpPr>
        <p:spPr>
          <a:xfrm>
            <a:off x="0" y="0"/>
            <a:ext cx="584640" cy="584640"/>
          </a:xfrm>
          <a:prstGeom prst="rect">
            <a:avLst/>
          </a:prstGeom>
          <a:solidFill>
            <a:schemeClr val="tx1">
              <a:alpha val="17000"/>
            </a:schemeClr>
          </a:solidFill>
          <a:ln>
            <a:noFill/>
          </a:ln>
        </p:spPr>
        <p:style>
          <a:lnRef idx="1">
            <a:schemeClr val="accent2"/>
          </a:lnRef>
          <a:fillRef idx="3">
            <a:schemeClr val="accent2"/>
          </a:fillRef>
          <a:effectRef idx="2">
            <a:schemeClr val="accent2"/>
          </a:effectRef>
          <a:fontRef idx="minor"/>
        </p:style>
        <p:txBody>
          <a:bodyPr numCol="1" spcCol="0" horzOverflow="overflow" lIns="182880" rIns="182880" tIns="146160" bIns="146160" anchor="t">
            <a:noAutofit/>
          </a:bodyPr>
          <a:p>
            <a:pPr algn="ctr" defTabSz="932400">
              <a:lnSpc>
                <a:spcPct val="90000"/>
              </a:lnSpc>
            </a:pPr>
            <a:endParaRPr b="0" lang="en-US" sz="2400" spc="-1" strike="noStrike">
              <a:solidFill>
                <a:srgbClr val="ffffff"/>
              </a:solidFill>
              <a:latin typeface="Segoe UI"/>
              <a:ea typeface="Segoe UI"/>
            </a:endParaRPr>
          </a:p>
        </p:txBody>
      </p:sp>
      <p:sp>
        <p:nvSpPr>
          <p:cNvPr id="196" name=".32 square" hidden="1"/>
          <p:cNvSpPr/>
          <p:nvPr/>
        </p:nvSpPr>
        <p:spPr>
          <a:xfrm>
            <a:off x="0" y="0"/>
            <a:ext cx="291960" cy="291960"/>
          </a:xfrm>
          <a:prstGeom prst="rect">
            <a:avLst/>
          </a:prstGeom>
          <a:solidFill>
            <a:schemeClr val="tx1">
              <a:alpha val="17000"/>
            </a:schemeClr>
          </a:solidFill>
          <a:ln>
            <a:noFill/>
          </a:ln>
        </p:spPr>
        <p:style>
          <a:lnRef idx="1">
            <a:schemeClr val="accent2"/>
          </a:lnRef>
          <a:fillRef idx="3">
            <a:schemeClr val="accent2"/>
          </a:fillRef>
          <a:effectRef idx="2">
            <a:schemeClr val="accent2"/>
          </a:effectRef>
          <a:fontRef idx="minor"/>
        </p:style>
        <p:txBody>
          <a:bodyPr numCol="1" spcCol="0" horzOverflow="overflow" lIns="182880" rIns="182880" tIns="146160" bIns="146160" anchor="t">
            <a:noAutofit/>
          </a:bodyPr>
          <a:p>
            <a:pPr algn="ctr" defTabSz="932400">
              <a:lnSpc>
                <a:spcPct val="90000"/>
              </a:lnSpc>
            </a:pPr>
            <a:endParaRPr b="0" lang="en-US" sz="2400" spc="-1" strike="noStrike">
              <a:solidFill>
                <a:srgbClr val="ffffff"/>
              </a:solidFill>
              <a:latin typeface="Segoe UI"/>
              <a:ea typeface="Segoe UI"/>
            </a:endParaRPr>
          </a:p>
        </p:txBody>
      </p:sp>
      <p:pic>
        <p:nvPicPr>
          <p:cNvPr id="197" name="MS Brand colors" descr="These are Microsoft Brand colors. The color bar is placed to the side of the Theme master so that it will be visible on all slides. Users can use the 'eye dropper' color tools under Color Fill Shape, Color Fill line etc. to easily select Brand colors. "/>
          <p:cNvPicPr/>
          <p:nvPr/>
        </p:nvPicPr>
        <p:blipFill>
          <a:blip r:embed="rId3"/>
          <a:srcRect l="762" t="0" r="0" b="0"/>
          <a:stretch/>
        </p:blipFill>
        <p:spPr>
          <a:xfrm rot="5400000">
            <a:off x="9510480" y="2843280"/>
            <a:ext cx="6857280" cy="1169640"/>
          </a:xfrm>
          <a:prstGeom prst="rect">
            <a:avLst/>
          </a:prstGeom>
          <a:ln w="0">
            <a:noFill/>
          </a:ln>
        </p:spPr>
      </p:pic>
      <p:grpSp>
        <p:nvGrpSpPr>
          <p:cNvPr id="198" name="Group 8"/>
          <p:cNvGrpSpPr/>
          <p:nvPr/>
        </p:nvGrpSpPr>
        <p:grpSpPr>
          <a:xfrm>
            <a:off x="5270400" y="0"/>
            <a:ext cx="6920640" cy="6857280"/>
            <a:chOff x="5270400" y="0"/>
            <a:chExt cx="6920640" cy="6857280"/>
          </a:xfrm>
        </p:grpSpPr>
        <p:pic>
          <p:nvPicPr>
            <p:cNvPr id="199" name="Picture 7" descr=""/>
            <p:cNvPicPr/>
            <p:nvPr/>
          </p:nvPicPr>
          <p:blipFill>
            <a:blip r:embed="rId4"/>
            <a:srcRect l="8085" t="87158" r="8085" b="737"/>
            <a:stretch/>
          </p:blipFill>
          <p:spPr>
            <a:xfrm>
              <a:off x="5270400" y="5939280"/>
              <a:ext cx="6920640" cy="918000"/>
            </a:xfrm>
            <a:prstGeom prst="rect">
              <a:avLst/>
            </a:prstGeom>
            <a:ln w="0">
              <a:noFill/>
            </a:ln>
          </p:spPr>
        </p:pic>
        <p:pic>
          <p:nvPicPr>
            <p:cNvPr id="200" name="Picture 5" descr=""/>
            <p:cNvPicPr/>
            <p:nvPr/>
          </p:nvPicPr>
          <p:blipFill>
            <a:blip r:embed="rId5"/>
            <a:srcRect l="8086" t="0" r="8086" b="91592"/>
            <a:stretch/>
          </p:blipFill>
          <p:spPr>
            <a:xfrm>
              <a:off x="5270400" y="0"/>
              <a:ext cx="6920640" cy="828000"/>
            </a:xfrm>
            <a:prstGeom prst="rect">
              <a:avLst/>
            </a:prstGeom>
            <a:ln w="0">
              <a:noFill/>
            </a:ln>
          </p:spPr>
        </p:pic>
        <p:pic>
          <p:nvPicPr>
            <p:cNvPr id="201" name="Picture 4" descr=""/>
            <p:cNvPicPr/>
            <p:nvPr/>
          </p:nvPicPr>
          <p:blipFill>
            <a:blip r:embed="rId6"/>
            <a:srcRect l="8085" t="735" r="8085" b="2057"/>
            <a:stretch/>
          </p:blipFill>
          <p:spPr>
            <a:xfrm>
              <a:off x="5270400" y="676440"/>
              <a:ext cx="6920640" cy="5430960"/>
            </a:xfrm>
            <a:prstGeom prst="rect">
              <a:avLst/>
            </a:prstGeom>
            <a:ln w="0">
              <a:noFill/>
            </a:ln>
          </p:spPr>
        </p:pic>
      </p:grpSp>
      <p:sp>
        <p:nvSpPr>
          <p:cNvPr id="202" name="PlaceHolder 1"/>
          <p:cNvSpPr>
            <a:spLocks noGrp="1"/>
          </p:cNvSpPr>
          <p:nvPr>
            <p:ph type="title"/>
          </p:nvPr>
        </p:nvSpPr>
        <p:spPr>
          <a:xfrm>
            <a:off x="588240" y="457200"/>
            <a:ext cx="11017800" cy="553320"/>
          </a:xfrm>
          <a:prstGeom prst="rect">
            <a:avLst/>
          </a:prstGeom>
          <a:noFill/>
          <a:ln w="0">
            <a:noFill/>
          </a:ln>
        </p:spPr>
        <p:txBody>
          <a:bodyPr lIns="0" rIns="0" tIns="0" bIns="0" anchor="ctr">
            <a:noAutofit/>
          </a:bodyPr>
          <a:p>
            <a:pPr indent="0">
              <a:buNone/>
            </a:pPr>
            <a:r>
              <a:rPr b="0" lang="en-US" sz="1800" spc="-1" strike="noStrike">
                <a:solidFill>
                  <a:srgbClr val="ffffff"/>
                </a:solidFill>
                <a:latin typeface="Arial"/>
              </a:rPr>
              <a:t>Click to edit the title text format</a:t>
            </a:r>
            <a:endParaRPr b="0" lang="en-US" sz="1800" spc="-1" strike="noStrike">
              <a:solidFill>
                <a:srgbClr val="ffffff"/>
              </a:solidFill>
              <a:latin typeface="Arial"/>
            </a:endParaRPr>
          </a:p>
        </p:txBody>
      </p:sp>
      <p:sp>
        <p:nvSpPr>
          <p:cNvPr id="203" name="PlaceHolder 2"/>
          <p:cNvSpPr>
            <a:spLocks noGrp="1"/>
          </p:cNvSpPr>
          <p:nvPr>
            <p:ph type="body"/>
          </p:nvPr>
        </p:nvSpPr>
        <p:spPr>
          <a:xfrm>
            <a:off x="584280" y="1434960"/>
            <a:ext cx="2542680" cy="4833360"/>
          </a:xfrm>
          <a:prstGeom prst="rect">
            <a:avLst/>
          </a:prstGeom>
          <a:noFill/>
          <a:ln w="0">
            <a:noFill/>
          </a:ln>
        </p:spPr>
        <p:txBody>
          <a:bodyPr lIns="0" rIns="0" tIns="0" bIns="0" anchor="t">
            <a:normAutofit fontScale="31111"/>
          </a:bodyPr>
          <a:p>
            <a:pPr marL="432000" indent="-324000">
              <a:spcBef>
                <a:spcPts val="1417"/>
              </a:spcBef>
              <a:buClr>
                <a:srgbClr val="ffffff"/>
              </a:buClr>
              <a:buSzPct val="45000"/>
              <a:buFont typeface="Wingdings" charset="2"/>
              <a:buChar char=""/>
            </a:pPr>
            <a:r>
              <a:rPr b="0" lang="en-US" sz="1800" spc="-1" strike="noStrike">
                <a:solidFill>
                  <a:srgbClr val="ffffff"/>
                </a:solidFill>
                <a:latin typeface="Arial"/>
              </a:rPr>
              <a:t>Click to edit the outline text format</a:t>
            </a:r>
            <a:endParaRPr b="0" lang="en-US" sz="1800" spc="-1" strike="noStrike">
              <a:solidFill>
                <a:srgbClr val="ffffff"/>
              </a:solidFill>
              <a:latin typeface="Arial"/>
            </a:endParaRPr>
          </a:p>
          <a:p>
            <a:pPr lvl="1" marL="864000" indent="-324000">
              <a:spcBef>
                <a:spcPts val="1134"/>
              </a:spcBef>
              <a:buClr>
                <a:srgbClr val="ffffff"/>
              </a:buClr>
              <a:buSzPct val="75000"/>
              <a:buFont typeface="Symbol" charset="2"/>
              <a:buChar char=""/>
            </a:pPr>
            <a:r>
              <a:rPr b="0" lang="en-US" sz="1800" spc="-1" strike="noStrike">
                <a:solidFill>
                  <a:srgbClr val="ffffff"/>
                </a:solidFill>
                <a:latin typeface="Arial"/>
              </a:rPr>
              <a:t>Second Outline Level</a:t>
            </a:r>
            <a:endParaRPr b="0" lang="en-US" sz="1800" spc="-1" strike="noStrike">
              <a:solidFill>
                <a:srgbClr val="ffffff"/>
              </a:solidFill>
              <a:latin typeface="Arial"/>
            </a:endParaRPr>
          </a:p>
          <a:p>
            <a:pPr lvl="2" marL="1296000" indent="-288000">
              <a:spcBef>
                <a:spcPts val="850"/>
              </a:spcBef>
              <a:buClr>
                <a:srgbClr val="ffffff"/>
              </a:buClr>
              <a:buSzPct val="45000"/>
              <a:buFont typeface="Wingdings" charset="2"/>
              <a:buChar char=""/>
            </a:pPr>
            <a:r>
              <a:rPr b="0" lang="en-US" sz="1800" spc="-1" strike="noStrike">
                <a:solidFill>
                  <a:srgbClr val="ffffff"/>
                </a:solidFill>
                <a:latin typeface="Arial"/>
              </a:rPr>
              <a:t>Third Outline Level</a:t>
            </a:r>
            <a:endParaRPr b="0" lang="en-US" sz="1800" spc="-1" strike="noStrike">
              <a:solidFill>
                <a:srgbClr val="ffffff"/>
              </a:solidFill>
              <a:latin typeface="Arial"/>
            </a:endParaRPr>
          </a:p>
          <a:p>
            <a:pPr lvl="3" marL="1728000" indent="-216000">
              <a:spcBef>
                <a:spcPts val="567"/>
              </a:spcBef>
              <a:buClr>
                <a:srgbClr val="ffffff"/>
              </a:buClr>
              <a:buSzPct val="75000"/>
              <a:buFont typeface="Symbol" charset="2"/>
              <a:buChar char=""/>
            </a:pPr>
            <a:r>
              <a:rPr b="0" lang="en-US" sz="1800" spc="-1" strike="noStrike">
                <a:solidFill>
                  <a:srgbClr val="ffffff"/>
                </a:solidFill>
                <a:latin typeface="Arial"/>
              </a:rPr>
              <a:t>Fourth Outline Level</a:t>
            </a:r>
            <a:endParaRPr b="0" lang="en-US" sz="1800" spc="-1" strike="noStrike">
              <a:solidFill>
                <a:srgbClr val="ffffff"/>
              </a:solidFill>
              <a:latin typeface="Arial"/>
            </a:endParaRPr>
          </a:p>
          <a:p>
            <a:pPr lvl="4" marL="2160000" indent="-216000">
              <a:spcBef>
                <a:spcPts val="283"/>
              </a:spcBef>
              <a:buClr>
                <a:srgbClr val="ffffff"/>
              </a:buClr>
              <a:buSzPct val="45000"/>
              <a:buFont typeface="Wingdings" charset="2"/>
              <a:buChar char=""/>
            </a:pPr>
            <a:r>
              <a:rPr b="0" lang="en-US" sz="1800" spc="-1" strike="noStrike">
                <a:solidFill>
                  <a:srgbClr val="ffffff"/>
                </a:solidFill>
                <a:latin typeface="Arial"/>
              </a:rPr>
              <a:t>Fifth Outline Level</a:t>
            </a:r>
            <a:endParaRPr b="0" lang="en-US" sz="1800" spc="-1" strike="noStrike">
              <a:solidFill>
                <a:srgbClr val="ffffff"/>
              </a:solidFill>
              <a:latin typeface="Arial"/>
            </a:endParaRPr>
          </a:p>
          <a:p>
            <a:pPr lvl="5" marL="2592000" indent="-216000">
              <a:spcBef>
                <a:spcPts val="283"/>
              </a:spcBef>
              <a:buClr>
                <a:srgbClr val="ffffff"/>
              </a:buClr>
              <a:buSzPct val="45000"/>
              <a:buFont typeface="Wingdings" charset="2"/>
              <a:buChar char=""/>
            </a:pPr>
            <a:r>
              <a:rPr b="0" lang="en-US" sz="1800" spc="-1" strike="noStrike">
                <a:solidFill>
                  <a:srgbClr val="ffffff"/>
                </a:solidFill>
                <a:latin typeface="Arial"/>
              </a:rPr>
              <a:t>Sixth Outline Level</a:t>
            </a:r>
            <a:endParaRPr b="0" lang="en-US" sz="1800" spc="-1" strike="noStrike">
              <a:solidFill>
                <a:srgbClr val="ffffff"/>
              </a:solidFill>
              <a:latin typeface="Arial"/>
            </a:endParaRPr>
          </a:p>
          <a:p>
            <a:pPr lvl="6" marL="3024000" indent="-216000">
              <a:spcBef>
                <a:spcPts val="283"/>
              </a:spcBef>
              <a:buClr>
                <a:srgbClr val="ffffff"/>
              </a:buClr>
              <a:buSzPct val="45000"/>
              <a:buFont typeface="Wingdings" charset="2"/>
              <a:buChar char=""/>
            </a:pPr>
            <a:r>
              <a:rPr b="0" lang="en-US" sz="1800" spc="-1" strike="noStrike">
                <a:solidFill>
                  <a:srgbClr val="ffffff"/>
                </a:solidFill>
                <a:latin typeface="Arial"/>
              </a:rPr>
              <a:t>Seventh Outline Level</a:t>
            </a:r>
            <a:endParaRPr b="0" lang="en-US" sz="1800" spc="-1" strike="noStrike">
              <a:solidFill>
                <a:srgbClr val="ffffff"/>
              </a:solidFill>
              <a:latin typeface="Arial"/>
            </a:endParaRPr>
          </a:p>
        </p:txBody>
      </p:sp>
      <p:sp>
        <p:nvSpPr>
          <p:cNvPr id="204" name="PlaceHolder 3"/>
          <p:cNvSpPr>
            <a:spLocks noGrp="1"/>
          </p:cNvSpPr>
          <p:nvPr>
            <p:ph type="body"/>
          </p:nvPr>
        </p:nvSpPr>
        <p:spPr>
          <a:xfrm>
            <a:off x="3254760" y="1434960"/>
            <a:ext cx="2542680" cy="4833360"/>
          </a:xfrm>
          <a:prstGeom prst="rect">
            <a:avLst/>
          </a:prstGeom>
          <a:noFill/>
          <a:ln w="0">
            <a:noFill/>
          </a:ln>
        </p:spPr>
        <p:txBody>
          <a:bodyPr lIns="0" rIns="0" tIns="0" bIns="0" anchor="t">
            <a:normAutofit fontScale="31111"/>
          </a:bodyPr>
          <a:p>
            <a:pPr marL="432000" indent="-324000">
              <a:spcBef>
                <a:spcPts val="1417"/>
              </a:spcBef>
              <a:buClr>
                <a:srgbClr val="ffffff"/>
              </a:buClr>
              <a:buSzPct val="45000"/>
              <a:buFont typeface="Wingdings" charset="2"/>
              <a:buChar char=""/>
            </a:pPr>
            <a:r>
              <a:rPr b="0" lang="en-US" sz="1800" spc="-1" strike="noStrike">
                <a:solidFill>
                  <a:srgbClr val="ffffff"/>
                </a:solidFill>
                <a:latin typeface="Arial"/>
              </a:rPr>
              <a:t>Click to edit the outline text format</a:t>
            </a:r>
            <a:endParaRPr b="0" lang="en-US" sz="1800" spc="-1" strike="noStrike">
              <a:solidFill>
                <a:srgbClr val="ffffff"/>
              </a:solidFill>
              <a:latin typeface="Arial"/>
            </a:endParaRPr>
          </a:p>
          <a:p>
            <a:pPr lvl="1" marL="864000" indent="-324000">
              <a:spcBef>
                <a:spcPts val="1134"/>
              </a:spcBef>
              <a:buClr>
                <a:srgbClr val="ffffff"/>
              </a:buClr>
              <a:buSzPct val="75000"/>
              <a:buFont typeface="Symbol" charset="2"/>
              <a:buChar char=""/>
            </a:pPr>
            <a:r>
              <a:rPr b="0" lang="en-US" sz="1800" spc="-1" strike="noStrike">
                <a:solidFill>
                  <a:srgbClr val="ffffff"/>
                </a:solidFill>
                <a:latin typeface="Arial"/>
              </a:rPr>
              <a:t>Second Outline Level</a:t>
            </a:r>
            <a:endParaRPr b="0" lang="en-US" sz="1800" spc="-1" strike="noStrike">
              <a:solidFill>
                <a:srgbClr val="ffffff"/>
              </a:solidFill>
              <a:latin typeface="Arial"/>
            </a:endParaRPr>
          </a:p>
          <a:p>
            <a:pPr lvl="2" marL="1296000" indent="-288000">
              <a:spcBef>
                <a:spcPts val="850"/>
              </a:spcBef>
              <a:buClr>
                <a:srgbClr val="ffffff"/>
              </a:buClr>
              <a:buSzPct val="45000"/>
              <a:buFont typeface="Wingdings" charset="2"/>
              <a:buChar char=""/>
            </a:pPr>
            <a:r>
              <a:rPr b="0" lang="en-US" sz="1800" spc="-1" strike="noStrike">
                <a:solidFill>
                  <a:srgbClr val="ffffff"/>
                </a:solidFill>
                <a:latin typeface="Arial"/>
              </a:rPr>
              <a:t>Third Outline Level</a:t>
            </a:r>
            <a:endParaRPr b="0" lang="en-US" sz="1800" spc="-1" strike="noStrike">
              <a:solidFill>
                <a:srgbClr val="ffffff"/>
              </a:solidFill>
              <a:latin typeface="Arial"/>
            </a:endParaRPr>
          </a:p>
          <a:p>
            <a:pPr lvl="3" marL="1728000" indent="-216000">
              <a:spcBef>
                <a:spcPts val="567"/>
              </a:spcBef>
              <a:buClr>
                <a:srgbClr val="ffffff"/>
              </a:buClr>
              <a:buSzPct val="75000"/>
              <a:buFont typeface="Symbol" charset="2"/>
              <a:buChar char=""/>
            </a:pPr>
            <a:r>
              <a:rPr b="0" lang="en-US" sz="1800" spc="-1" strike="noStrike">
                <a:solidFill>
                  <a:srgbClr val="ffffff"/>
                </a:solidFill>
                <a:latin typeface="Arial"/>
              </a:rPr>
              <a:t>Fourth Outline Level</a:t>
            </a:r>
            <a:endParaRPr b="0" lang="en-US" sz="1800" spc="-1" strike="noStrike">
              <a:solidFill>
                <a:srgbClr val="ffffff"/>
              </a:solidFill>
              <a:latin typeface="Arial"/>
            </a:endParaRPr>
          </a:p>
          <a:p>
            <a:pPr lvl="4" marL="2160000" indent="-216000">
              <a:spcBef>
                <a:spcPts val="283"/>
              </a:spcBef>
              <a:buClr>
                <a:srgbClr val="ffffff"/>
              </a:buClr>
              <a:buSzPct val="45000"/>
              <a:buFont typeface="Wingdings" charset="2"/>
              <a:buChar char=""/>
            </a:pPr>
            <a:r>
              <a:rPr b="0" lang="en-US" sz="1800" spc="-1" strike="noStrike">
                <a:solidFill>
                  <a:srgbClr val="ffffff"/>
                </a:solidFill>
                <a:latin typeface="Arial"/>
              </a:rPr>
              <a:t>Fifth Outline Level</a:t>
            </a:r>
            <a:endParaRPr b="0" lang="en-US" sz="1800" spc="-1" strike="noStrike">
              <a:solidFill>
                <a:srgbClr val="ffffff"/>
              </a:solidFill>
              <a:latin typeface="Arial"/>
            </a:endParaRPr>
          </a:p>
          <a:p>
            <a:pPr lvl="5" marL="2592000" indent="-216000">
              <a:spcBef>
                <a:spcPts val="283"/>
              </a:spcBef>
              <a:buClr>
                <a:srgbClr val="ffffff"/>
              </a:buClr>
              <a:buSzPct val="45000"/>
              <a:buFont typeface="Wingdings" charset="2"/>
              <a:buChar char=""/>
            </a:pPr>
            <a:r>
              <a:rPr b="0" lang="en-US" sz="1800" spc="-1" strike="noStrike">
                <a:solidFill>
                  <a:srgbClr val="ffffff"/>
                </a:solidFill>
                <a:latin typeface="Arial"/>
              </a:rPr>
              <a:t>Sixth Outline Level</a:t>
            </a:r>
            <a:endParaRPr b="0" lang="en-US" sz="1800" spc="-1" strike="noStrike">
              <a:solidFill>
                <a:srgbClr val="ffffff"/>
              </a:solidFill>
              <a:latin typeface="Arial"/>
            </a:endParaRPr>
          </a:p>
          <a:p>
            <a:pPr lvl="6" marL="3024000" indent="-216000">
              <a:spcBef>
                <a:spcPts val="283"/>
              </a:spcBef>
              <a:buClr>
                <a:srgbClr val="ffffff"/>
              </a:buClr>
              <a:buSzPct val="45000"/>
              <a:buFont typeface="Wingdings" charset="2"/>
              <a:buChar char=""/>
            </a:pPr>
            <a:r>
              <a:rPr b="0" lang="en-US" sz="1800" spc="-1" strike="noStrike">
                <a:solidFill>
                  <a:srgbClr val="ffffff"/>
                </a:solidFill>
                <a:latin typeface="Arial"/>
              </a:rPr>
              <a:t>Seventh Outline Level</a:t>
            </a:r>
            <a:endParaRPr b="0" lang="en-US" sz="1800" spc="-1" strike="noStrike">
              <a:solidFill>
                <a:srgbClr val="ffffff"/>
              </a:solidFill>
              <a:latin typeface="Arial"/>
            </a:endParaRPr>
          </a:p>
        </p:txBody>
      </p:sp>
    </p:spTree>
  </p:cSld>
  <p:clrMap bg1="lt1" bg2="lt2" tx1="dk1" tx2="dk2" accent1="accent1" accent2="accent2" accent3="accent3" accent4="accent4" accent5="accent5" accent6="accent6" hlink="hlink" folHlink="folHlink"/>
  <p:sldLayoutIdLst>
    <p:sldLayoutId id="2147483675" r:id="rId7"/>
    <p:sldLayoutId id="2147483676" r:id="rId8"/>
    <p:sldLayoutId id="2147483677" r:id="rId9"/>
    <p:sldLayoutId id="2147483678" r:id="rId10"/>
    <p:sldLayoutId id="2147483679" r:id="rId11"/>
    <p:sldLayoutId id="2147483680" r:id="rId12"/>
    <p:sldLayoutId id="2147483681" r:id="rId13"/>
    <p:sldLayoutId id="2147483682" r:id="rId14"/>
    <p:sldLayoutId id="2147483683" r:id="rId15"/>
    <p:sldLayoutId id="2147483684" r:id="rId16"/>
    <p:sldLayoutId id="2147483685" r:id="rId17"/>
    <p:sldLayoutId id="2147483686" r:id="rId18"/>
  </p:sldLayoutIdLst>
</p:sldMaster>
</file>

<file path=ppt/slideMasters/slideMaster37.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2"/>
          <a:stretch/>
        </a:blipFill>
      </p:bgPr>
    </p:bg>
    <p:spTree>
      <p:nvGrpSpPr>
        <p:cNvPr id="1" name=""/>
        <p:cNvGrpSpPr/>
        <p:nvPr/>
      </p:nvGrpSpPr>
      <p:grpSpPr>
        <a:xfrm>
          <a:off x="0" y="0"/>
          <a:ext cx="0" cy="0"/>
          <a:chOff x="0" y="0"/>
          <a:chExt cx="0" cy="0"/>
        </a:xfrm>
      </p:grpSpPr>
      <p:grpSp>
        <p:nvGrpSpPr>
          <p:cNvPr id="241" name="GRID"/>
          <p:cNvGrpSpPr/>
          <p:nvPr/>
        </p:nvGrpSpPr>
        <p:grpSpPr>
          <a:xfrm>
            <a:off x="0" y="0"/>
            <a:ext cx="12192120" cy="6858360"/>
            <a:chOff x="0" y="0"/>
            <a:chExt cx="12192120" cy="6858360"/>
          </a:xfrm>
        </p:grpSpPr>
        <p:cxnSp>
          <p:nvCxnSpPr>
            <p:cNvPr id="242" name="Straight Connector 6"/>
            <p:cNvCxnSpPr/>
            <p:nvPr/>
          </p:nvCxnSpPr>
          <p:spPr>
            <a:xfrm>
              <a:off x="0" y="0"/>
              <a:ext cx="12189600" cy="720"/>
            </a:xfrm>
            <a:prstGeom prst="straightConnector1">
              <a:avLst/>
            </a:prstGeom>
            <a:ln w="3175">
              <a:solidFill>
                <a:srgbClr val="000000">
                  <a:alpha val="20000"/>
                </a:srgbClr>
              </a:solidFill>
              <a:round/>
            </a:ln>
          </p:spPr>
        </p:cxnSp>
        <p:cxnSp>
          <p:nvCxnSpPr>
            <p:cNvPr id="243" name="Straight Connector 8"/>
            <p:cNvCxnSpPr/>
            <p:nvPr/>
          </p:nvCxnSpPr>
          <p:spPr>
            <a:xfrm>
              <a:off x="0" y="292320"/>
              <a:ext cx="12189600" cy="720"/>
            </a:xfrm>
            <a:prstGeom prst="straightConnector1">
              <a:avLst/>
            </a:prstGeom>
            <a:ln w="3175">
              <a:solidFill>
                <a:srgbClr val="000000">
                  <a:alpha val="20000"/>
                </a:srgbClr>
              </a:solidFill>
              <a:round/>
            </a:ln>
          </p:spPr>
        </p:cxnSp>
        <p:cxnSp>
          <p:nvCxnSpPr>
            <p:cNvPr id="244" name="Straight Connector 9"/>
            <p:cNvCxnSpPr/>
            <p:nvPr/>
          </p:nvCxnSpPr>
          <p:spPr>
            <a:xfrm>
              <a:off x="0" y="585000"/>
              <a:ext cx="12189600" cy="720"/>
            </a:xfrm>
            <a:prstGeom prst="straightConnector1">
              <a:avLst/>
            </a:prstGeom>
            <a:ln w="3175">
              <a:solidFill>
                <a:srgbClr val="df45d4"/>
              </a:solidFill>
              <a:round/>
            </a:ln>
          </p:spPr>
        </p:cxnSp>
        <p:cxnSp>
          <p:nvCxnSpPr>
            <p:cNvPr id="245" name="Straight Connector 10"/>
            <p:cNvCxnSpPr/>
            <p:nvPr/>
          </p:nvCxnSpPr>
          <p:spPr>
            <a:xfrm>
              <a:off x="0" y="6272640"/>
              <a:ext cx="12189600" cy="720"/>
            </a:xfrm>
            <a:prstGeom prst="straightConnector1">
              <a:avLst/>
            </a:prstGeom>
            <a:ln w="3175">
              <a:solidFill>
                <a:srgbClr val="df45d4"/>
              </a:solidFill>
              <a:round/>
            </a:ln>
          </p:spPr>
        </p:cxnSp>
        <p:cxnSp>
          <p:nvCxnSpPr>
            <p:cNvPr id="246" name="Straight Connector 11"/>
            <p:cNvCxnSpPr/>
            <p:nvPr/>
          </p:nvCxnSpPr>
          <p:spPr>
            <a:xfrm>
              <a:off x="0" y="6565320"/>
              <a:ext cx="12189600" cy="720"/>
            </a:xfrm>
            <a:prstGeom prst="straightConnector1">
              <a:avLst/>
            </a:prstGeom>
            <a:ln w="3175">
              <a:solidFill>
                <a:srgbClr val="000000">
                  <a:alpha val="20000"/>
                </a:srgbClr>
              </a:solidFill>
              <a:round/>
            </a:ln>
          </p:spPr>
        </p:cxnSp>
        <p:cxnSp>
          <p:nvCxnSpPr>
            <p:cNvPr id="247" name="Straight Connector 12"/>
            <p:cNvCxnSpPr/>
            <p:nvPr/>
          </p:nvCxnSpPr>
          <p:spPr>
            <a:xfrm>
              <a:off x="0" y="6858000"/>
              <a:ext cx="12189600" cy="720"/>
            </a:xfrm>
            <a:prstGeom prst="straightConnector1">
              <a:avLst/>
            </a:prstGeom>
            <a:ln w="3175">
              <a:solidFill>
                <a:srgbClr val="000000">
                  <a:alpha val="20000"/>
                </a:srgbClr>
              </a:solidFill>
              <a:round/>
            </a:ln>
          </p:spPr>
        </p:cxnSp>
        <p:cxnSp>
          <p:nvCxnSpPr>
            <p:cNvPr id="248" name="Straight Connector 13"/>
            <p:cNvCxnSpPr/>
            <p:nvPr/>
          </p:nvCxnSpPr>
          <p:spPr>
            <a:xfrm>
              <a:off x="0" y="877680"/>
              <a:ext cx="12189600" cy="720"/>
            </a:xfrm>
            <a:prstGeom prst="straightConnector1">
              <a:avLst/>
            </a:prstGeom>
            <a:ln w="3175">
              <a:solidFill>
                <a:srgbClr val="000000">
                  <a:alpha val="20000"/>
                </a:srgbClr>
              </a:solidFill>
              <a:round/>
            </a:ln>
          </p:spPr>
        </p:cxnSp>
        <p:cxnSp>
          <p:nvCxnSpPr>
            <p:cNvPr id="249" name="Straight Connector 14"/>
            <p:cNvCxnSpPr/>
            <p:nvPr/>
          </p:nvCxnSpPr>
          <p:spPr>
            <a:xfrm>
              <a:off x="0" y="1170360"/>
              <a:ext cx="12189600" cy="720"/>
            </a:xfrm>
            <a:prstGeom prst="straightConnector1">
              <a:avLst/>
            </a:prstGeom>
            <a:ln w="3175">
              <a:solidFill>
                <a:srgbClr val="000000">
                  <a:alpha val="20000"/>
                </a:srgbClr>
              </a:solidFill>
              <a:round/>
            </a:ln>
          </p:spPr>
        </p:cxnSp>
        <p:cxnSp>
          <p:nvCxnSpPr>
            <p:cNvPr id="250" name="Straight Connector 15"/>
            <p:cNvCxnSpPr/>
            <p:nvPr/>
          </p:nvCxnSpPr>
          <p:spPr>
            <a:xfrm>
              <a:off x="0" y="1463040"/>
              <a:ext cx="12189600" cy="720"/>
            </a:xfrm>
            <a:prstGeom prst="straightConnector1">
              <a:avLst/>
            </a:prstGeom>
            <a:ln w="3175">
              <a:solidFill>
                <a:srgbClr val="000000">
                  <a:alpha val="20000"/>
                </a:srgbClr>
              </a:solidFill>
              <a:round/>
            </a:ln>
          </p:spPr>
        </p:cxnSp>
        <p:cxnSp>
          <p:nvCxnSpPr>
            <p:cNvPr id="251" name="Straight Connector 16"/>
            <p:cNvCxnSpPr/>
            <p:nvPr/>
          </p:nvCxnSpPr>
          <p:spPr>
            <a:xfrm>
              <a:off x="0" y="0"/>
              <a:ext cx="720" cy="6858720"/>
            </a:xfrm>
            <a:prstGeom prst="straightConnector1">
              <a:avLst/>
            </a:prstGeom>
            <a:ln w="3175">
              <a:solidFill>
                <a:srgbClr val="000000">
                  <a:alpha val="20000"/>
                </a:srgbClr>
              </a:solidFill>
              <a:round/>
            </a:ln>
          </p:spPr>
        </p:cxnSp>
        <p:cxnSp>
          <p:nvCxnSpPr>
            <p:cNvPr id="252" name="Straight Connector 17"/>
            <p:cNvCxnSpPr/>
            <p:nvPr/>
          </p:nvCxnSpPr>
          <p:spPr>
            <a:xfrm>
              <a:off x="585000" y="0"/>
              <a:ext cx="720" cy="6858720"/>
            </a:xfrm>
            <a:prstGeom prst="straightConnector1">
              <a:avLst/>
            </a:prstGeom>
            <a:ln w="3175">
              <a:solidFill>
                <a:srgbClr val="df45d4"/>
              </a:solidFill>
              <a:round/>
            </a:ln>
          </p:spPr>
        </p:cxnSp>
        <p:cxnSp>
          <p:nvCxnSpPr>
            <p:cNvPr id="253" name="Straight Connector 18"/>
            <p:cNvCxnSpPr/>
            <p:nvPr/>
          </p:nvCxnSpPr>
          <p:spPr>
            <a:xfrm>
              <a:off x="292320" y="0"/>
              <a:ext cx="720" cy="6858720"/>
            </a:xfrm>
            <a:prstGeom prst="straightConnector1">
              <a:avLst/>
            </a:prstGeom>
            <a:ln w="3175">
              <a:solidFill>
                <a:srgbClr val="000000">
                  <a:alpha val="20000"/>
                </a:srgbClr>
              </a:solidFill>
              <a:round/>
            </a:ln>
          </p:spPr>
        </p:cxnSp>
        <p:cxnSp>
          <p:nvCxnSpPr>
            <p:cNvPr id="254" name="Straight Connector 19"/>
            <p:cNvCxnSpPr/>
            <p:nvPr/>
          </p:nvCxnSpPr>
          <p:spPr>
            <a:xfrm>
              <a:off x="877680" y="0"/>
              <a:ext cx="720" cy="6858720"/>
            </a:xfrm>
            <a:prstGeom prst="straightConnector1">
              <a:avLst/>
            </a:prstGeom>
            <a:ln w="3175">
              <a:solidFill>
                <a:srgbClr val="000000">
                  <a:alpha val="20000"/>
                </a:srgbClr>
              </a:solidFill>
              <a:round/>
            </a:ln>
          </p:spPr>
        </p:cxnSp>
        <p:cxnSp>
          <p:nvCxnSpPr>
            <p:cNvPr id="255" name="Straight Connector 20"/>
            <p:cNvCxnSpPr/>
            <p:nvPr/>
          </p:nvCxnSpPr>
          <p:spPr>
            <a:xfrm>
              <a:off x="1170360" y="0"/>
              <a:ext cx="720" cy="6858720"/>
            </a:xfrm>
            <a:prstGeom prst="straightConnector1">
              <a:avLst/>
            </a:prstGeom>
            <a:ln w="3175">
              <a:solidFill>
                <a:srgbClr val="000000">
                  <a:alpha val="20000"/>
                </a:srgbClr>
              </a:solidFill>
              <a:round/>
            </a:ln>
          </p:spPr>
        </p:cxnSp>
        <p:cxnSp>
          <p:nvCxnSpPr>
            <p:cNvPr id="256" name="Straight Connector 21"/>
            <p:cNvCxnSpPr/>
            <p:nvPr/>
          </p:nvCxnSpPr>
          <p:spPr>
            <a:xfrm>
              <a:off x="11021400" y="0"/>
              <a:ext cx="720" cy="6858720"/>
            </a:xfrm>
            <a:prstGeom prst="straightConnector1">
              <a:avLst/>
            </a:prstGeom>
            <a:ln w="3175">
              <a:solidFill>
                <a:srgbClr val="000000">
                  <a:alpha val="20000"/>
                </a:srgbClr>
              </a:solidFill>
              <a:round/>
            </a:ln>
          </p:spPr>
        </p:cxnSp>
        <p:cxnSp>
          <p:nvCxnSpPr>
            <p:cNvPr id="257" name="Straight Connector 22"/>
            <p:cNvCxnSpPr/>
            <p:nvPr/>
          </p:nvCxnSpPr>
          <p:spPr>
            <a:xfrm>
              <a:off x="11606760" y="0"/>
              <a:ext cx="720" cy="6858720"/>
            </a:xfrm>
            <a:prstGeom prst="straightConnector1">
              <a:avLst/>
            </a:prstGeom>
            <a:ln w="3175">
              <a:solidFill>
                <a:srgbClr val="df45d4"/>
              </a:solidFill>
              <a:round/>
            </a:ln>
          </p:spPr>
        </p:cxnSp>
        <p:cxnSp>
          <p:nvCxnSpPr>
            <p:cNvPr id="258" name="Straight Connector 23"/>
            <p:cNvCxnSpPr/>
            <p:nvPr/>
          </p:nvCxnSpPr>
          <p:spPr>
            <a:xfrm>
              <a:off x="11314080" y="0"/>
              <a:ext cx="720" cy="6858720"/>
            </a:xfrm>
            <a:prstGeom prst="straightConnector1">
              <a:avLst/>
            </a:prstGeom>
            <a:ln w="3175">
              <a:solidFill>
                <a:srgbClr val="000000">
                  <a:alpha val="20000"/>
                </a:srgbClr>
              </a:solidFill>
              <a:round/>
            </a:ln>
          </p:spPr>
        </p:cxnSp>
        <p:cxnSp>
          <p:nvCxnSpPr>
            <p:cNvPr id="259" name="Straight Connector 24"/>
            <p:cNvCxnSpPr/>
            <p:nvPr/>
          </p:nvCxnSpPr>
          <p:spPr>
            <a:xfrm>
              <a:off x="11899080" y="0"/>
              <a:ext cx="720" cy="6858720"/>
            </a:xfrm>
            <a:prstGeom prst="straightConnector1">
              <a:avLst/>
            </a:prstGeom>
            <a:ln w="3175">
              <a:solidFill>
                <a:srgbClr val="000000">
                  <a:alpha val="20000"/>
                </a:srgbClr>
              </a:solidFill>
              <a:round/>
            </a:ln>
          </p:spPr>
        </p:cxnSp>
        <p:cxnSp>
          <p:nvCxnSpPr>
            <p:cNvPr id="260" name="Straight Connector 25"/>
            <p:cNvCxnSpPr/>
            <p:nvPr/>
          </p:nvCxnSpPr>
          <p:spPr>
            <a:xfrm>
              <a:off x="12191760" y="0"/>
              <a:ext cx="720" cy="6858720"/>
            </a:xfrm>
            <a:prstGeom prst="straightConnector1">
              <a:avLst/>
            </a:prstGeom>
            <a:ln w="3175">
              <a:solidFill>
                <a:srgbClr val="000000">
                  <a:alpha val="20000"/>
                </a:srgbClr>
              </a:solidFill>
              <a:round/>
            </a:ln>
          </p:spPr>
        </p:cxnSp>
        <p:cxnSp>
          <p:nvCxnSpPr>
            <p:cNvPr id="261" name="Straight Connector 26"/>
            <p:cNvCxnSpPr/>
            <p:nvPr/>
          </p:nvCxnSpPr>
          <p:spPr>
            <a:xfrm>
              <a:off x="0" y="1755360"/>
              <a:ext cx="12189600" cy="720"/>
            </a:xfrm>
            <a:prstGeom prst="straightConnector1">
              <a:avLst/>
            </a:prstGeom>
            <a:ln w="3175">
              <a:solidFill>
                <a:srgbClr val="000000">
                  <a:alpha val="20000"/>
                </a:srgbClr>
              </a:solidFill>
              <a:round/>
            </a:ln>
          </p:spPr>
        </p:cxnSp>
        <p:cxnSp>
          <p:nvCxnSpPr>
            <p:cNvPr id="262" name="Straight Connector 27"/>
            <p:cNvCxnSpPr/>
            <p:nvPr/>
          </p:nvCxnSpPr>
          <p:spPr>
            <a:xfrm>
              <a:off x="0" y="2048040"/>
              <a:ext cx="12189600" cy="720"/>
            </a:xfrm>
            <a:prstGeom prst="straightConnector1">
              <a:avLst/>
            </a:prstGeom>
            <a:ln w="3175">
              <a:solidFill>
                <a:srgbClr val="000000">
                  <a:alpha val="20000"/>
                </a:srgbClr>
              </a:solidFill>
              <a:round/>
            </a:ln>
          </p:spPr>
        </p:cxnSp>
        <p:cxnSp>
          <p:nvCxnSpPr>
            <p:cNvPr id="263" name="Straight Connector 28"/>
            <p:cNvCxnSpPr/>
            <p:nvPr/>
          </p:nvCxnSpPr>
          <p:spPr>
            <a:xfrm>
              <a:off x="0" y="2340720"/>
              <a:ext cx="12189600" cy="720"/>
            </a:xfrm>
            <a:prstGeom prst="straightConnector1">
              <a:avLst/>
            </a:prstGeom>
            <a:ln w="3175">
              <a:solidFill>
                <a:srgbClr val="000000">
                  <a:alpha val="20000"/>
                </a:srgbClr>
              </a:solidFill>
              <a:round/>
            </a:ln>
          </p:spPr>
        </p:cxnSp>
        <p:cxnSp>
          <p:nvCxnSpPr>
            <p:cNvPr id="264" name="Straight Connector 29"/>
            <p:cNvCxnSpPr/>
            <p:nvPr/>
          </p:nvCxnSpPr>
          <p:spPr>
            <a:xfrm>
              <a:off x="0" y="2633400"/>
              <a:ext cx="12189600" cy="720"/>
            </a:xfrm>
            <a:prstGeom prst="straightConnector1">
              <a:avLst/>
            </a:prstGeom>
            <a:ln w="3175">
              <a:solidFill>
                <a:srgbClr val="000000">
                  <a:alpha val="20000"/>
                </a:srgbClr>
              </a:solidFill>
              <a:round/>
            </a:ln>
          </p:spPr>
        </p:cxnSp>
        <p:cxnSp>
          <p:nvCxnSpPr>
            <p:cNvPr id="265" name="Straight Connector 30"/>
            <p:cNvCxnSpPr/>
            <p:nvPr/>
          </p:nvCxnSpPr>
          <p:spPr>
            <a:xfrm>
              <a:off x="0" y="2926080"/>
              <a:ext cx="12189600" cy="720"/>
            </a:xfrm>
            <a:prstGeom prst="straightConnector1">
              <a:avLst/>
            </a:prstGeom>
            <a:ln w="3175">
              <a:solidFill>
                <a:srgbClr val="000000">
                  <a:alpha val="20000"/>
                </a:srgbClr>
              </a:solidFill>
              <a:round/>
            </a:ln>
          </p:spPr>
        </p:cxnSp>
        <p:cxnSp>
          <p:nvCxnSpPr>
            <p:cNvPr id="266" name="Straight Connector 31"/>
            <p:cNvCxnSpPr/>
            <p:nvPr/>
          </p:nvCxnSpPr>
          <p:spPr>
            <a:xfrm>
              <a:off x="0" y="3218400"/>
              <a:ext cx="12189600" cy="720"/>
            </a:xfrm>
            <a:prstGeom prst="straightConnector1">
              <a:avLst/>
            </a:prstGeom>
            <a:ln w="3175">
              <a:solidFill>
                <a:srgbClr val="000000">
                  <a:alpha val="20000"/>
                </a:srgbClr>
              </a:solidFill>
              <a:round/>
            </a:ln>
          </p:spPr>
        </p:cxnSp>
        <p:cxnSp>
          <p:nvCxnSpPr>
            <p:cNvPr id="267" name="Straight Connector 32"/>
            <p:cNvCxnSpPr/>
            <p:nvPr/>
          </p:nvCxnSpPr>
          <p:spPr>
            <a:xfrm>
              <a:off x="0" y="3511080"/>
              <a:ext cx="12189600" cy="720"/>
            </a:xfrm>
            <a:prstGeom prst="straightConnector1">
              <a:avLst/>
            </a:prstGeom>
            <a:ln w="3175">
              <a:solidFill>
                <a:srgbClr val="000000">
                  <a:alpha val="20000"/>
                </a:srgbClr>
              </a:solidFill>
              <a:round/>
            </a:ln>
          </p:spPr>
        </p:cxnSp>
        <p:cxnSp>
          <p:nvCxnSpPr>
            <p:cNvPr id="268" name="Straight Connector 38"/>
            <p:cNvCxnSpPr/>
            <p:nvPr/>
          </p:nvCxnSpPr>
          <p:spPr>
            <a:xfrm>
              <a:off x="0" y="3803760"/>
              <a:ext cx="12189600" cy="720"/>
            </a:xfrm>
            <a:prstGeom prst="straightConnector1">
              <a:avLst/>
            </a:prstGeom>
            <a:ln w="3175">
              <a:solidFill>
                <a:srgbClr val="000000">
                  <a:alpha val="20000"/>
                </a:srgbClr>
              </a:solidFill>
              <a:round/>
            </a:ln>
          </p:spPr>
        </p:cxnSp>
        <p:cxnSp>
          <p:nvCxnSpPr>
            <p:cNvPr id="269" name="Straight Connector 39"/>
            <p:cNvCxnSpPr/>
            <p:nvPr/>
          </p:nvCxnSpPr>
          <p:spPr>
            <a:xfrm>
              <a:off x="0" y="4096440"/>
              <a:ext cx="12189600" cy="720"/>
            </a:xfrm>
            <a:prstGeom prst="straightConnector1">
              <a:avLst/>
            </a:prstGeom>
            <a:ln w="3175">
              <a:solidFill>
                <a:srgbClr val="000000">
                  <a:alpha val="20000"/>
                </a:srgbClr>
              </a:solidFill>
              <a:round/>
            </a:ln>
          </p:spPr>
        </p:cxnSp>
        <p:cxnSp>
          <p:nvCxnSpPr>
            <p:cNvPr id="270" name="Straight Connector 40"/>
            <p:cNvCxnSpPr/>
            <p:nvPr/>
          </p:nvCxnSpPr>
          <p:spPr>
            <a:xfrm>
              <a:off x="0" y="4389120"/>
              <a:ext cx="12189600" cy="720"/>
            </a:xfrm>
            <a:prstGeom prst="straightConnector1">
              <a:avLst/>
            </a:prstGeom>
            <a:ln w="3175">
              <a:solidFill>
                <a:srgbClr val="000000">
                  <a:alpha val="20000"/>
                </a:srgbClr>
              </a:solidFill>
              <a:round/>
            </a:ln>
          </p:spPr>
        </p:cxnSp>
        <p:cxnSp>
          <p:nvCxnSpPr>
            <p:cNvPr id="271" name="Straight Connector 41"/>
            <p:cNvCxnSpPr/>
            <p:nvPr/>
          </p:nvCxnSpPr>
          <p:spPr>
            <a:xfrm>
              <a:off x="0" y="4681440"/>
              <a:ext cx="12189600" cy="720"/>
            </a:xfrm>
            <a:prstGeom prst="straightConnector1">
              <a:avLst/>
            </a:prstGeom>
            <a:ln w="3175">
              <a:solidFill>
                <a:srgbClr val="000000">
                  <a:alpha val="20000"/>
                </a:srgbClr>
              </a:solidFill>
              <a:round/>
            </a:ln>
          </p:spPr>
        </p:cxnSp>
        <p:cxnSp>
          <p:nvCxnSpPr>
            <p:cNvPr id="272" name="Straight Connector 42"/>
            <p:cNvCxnSpPr/>
            <p:nvPr/>
          </p:nvCxnSpPr>
          <p:spPr>
            <a:xfrm>
              <a:off x="0" y="4974120"/>
              <a:ext cx="12189600" cy="720"/>
            </a:xfrm>
            <a:prstGeom prst="straightConnector1">
              <a:avLst/>
            </a:prstGeom>
            <a:ln w="3175">
              <a:solidFill>
                <a:srgbClr val="000000">
                  <a:alpha val="20000"/>
                </a:srgbClr>
              </a:solidFill>
              <a:round/>
            </a:ln>
          </p:spPr>
        </p:cxnSp>
        <p:cxnSp>
          <p:nvCxnSpPr>
            <p:cNvPr id="273" name="Straight Connector 43"/>
            <p:cNvCxnSpPr/>
            <p:nvPr/>
          </p:nvCxnSpPr>
          <p:spPr>
            <a:xfrm>
              <a:off x="0" y="5266800"/>
              <a:ext cx="12189600" cy="720"/>
            </a:xfrm>
            <a:prstGeom prst="straightConnector1">
              <a:avLst/>
            </a:prstGeom>
            <a:ln w="3175">
              <a:solidFill>
                <a:srgbClr val="000000">
                  <a:alpha val="20000"/>
                </a:srgbClr>
              </a:solidFill>
              <a:round/>
            </a:ln>
          </p:spPr>
        </p:cxnSp>
        <p:cxnSp>
          <p:nvCxnSpPr>
            <p:cNvPr id="274" name="Straight Connector 44"/>
            <p:cNvCxnSpPr/>
            <p:nvPr/>
          </p:nvCxnSpPr>
          <p:spPr>
            <a:xfrm>
              <a:off x="0" y="5559480"/>
              <a:ext cx="12189600" cy="720"/>
            </a:xfrm>
            <a:prstGeom prst="straightConnector1">
              <a:avLst/>
            </a:prstGeom>
            <a:ln w="3175">
              <a:solidFill>
                <a:srgbClr val="000000">
                  <a:alpha val="20000"/>
                </a:srgbClr>
              </a:solidFill>
              <a:round/>
            </a:ln>
          </p:spPr>
        </p:cxnSp>
        <p:cxnSp>
          <p:nvCxnSpPr>
            <p:cNvPr id="275" name="Straight Connector 45"/>
            <p:cNvCxnSpPr/>
            <p:nvPr/>
          </p:nvCxnSpPr>
          <p:spPr>
            <a:xfrm>
              <a:off x="0" y="5852160"/>
              <a:ext cx="12189600" cy="720"/>
            </a:xfrm>
            <a:prstGeom prst="straightConnector1">
              <a:avLst/>
            </a:prstGeom>
            <a:ln w="3175">
              <a:solidFill>
                <a:srgbClr val="000000">
                  <a:alpha val="20000"/>
                </a:srgbClr>
              </a:solidFill>
              <a:round/>
            </a:ln>
          </p:spPr>
        </p:cxnSp>
      </p:grpSp>
      <p:sp>
        <p:nvSpPr>
          <p:cNvPr id="276" name=".64 square" hidden="1"/>
          <p:cNvSpPr/>
          <p:nvPr/>
        </p:nvSpPr>
        <p:spPr>
          <a:xfrm>
            <a:off x="0" y="0"/>
            <a:ext cx="584640" cy="584640"/>
          </a:xfrm>
          <a:prstGeom prst="rect">
            <a:avLst/>
          </a:prstGeom>
          <a:solidFill>
            <a:schemeClr val="tx1">
              <a:alpha val="17000"/>
            </a:schemeClr>
          </a:solidFill>
          <a:ln>
            <a:noFill/>
          </a:ln>
        </p:spPr>
        <p:style>
          <a:lnRef idx="1">
            <a:schemeClr val="accent2"/>
          </a:lnRef>
          <a:fillRef idx="3">
            <a:schemeClr val="accent2"/>
          </a:fillRef>
          <a:effectRef idx="2">
            <a:schemeClr val="accent2"/>
          </a:effectRef>
          <a:fontRef idx="minor"/>
        </p:style>
        <p:txBody>
          <a:bodyPr numCol="1" spcCol="0" horzOverflow="overflow" lIns="182880" rIns="182880" tIns="146160" bIns="146160" anchor="t">
            <a:noAutofit/>
          </a:bodyPr>
          <a:p>
            <a:pPr algn="ctr" defTabSz="932400">
              <a:lnSpc>
                <a:spcPct val="90000"/>
              </a:lnSpc>
            </a:pPr>
            <a:endParaRPr b="0" lang="en-US" sz="2400" spc="-1" strike="noStrike">
              <a:solidFill>
                <a:srgbClr val="ffffff"/>
              </a:solidFill>
              <a:latin typeface="Segoe UI"/>
              <a:ea typeface="Segoe UI"/>
            </a:endParaRPr>
          </a:p>
        </p:txBody>
      </p:sp>
      <p:sp>
        <p:nvSpPr>
          <p:cNvPr id="277" name=".32 square" hidden="1"/>
          <p:cNvSpPr/>
          <p:nvPr/>
        </p:nvSpPr>
        <p:spPr>
          <a:xfrm>
            <a:off x="0" y="0"/>
            <a:ext cx="291960" cy="291960"/>
          </a:xfrm>
          <a:prstGeom prst="rect">
            <a:avLst/>
          </a:prstGeom>
          <a:solidFill>
            <a:schemeClr val="tx1">
              <a:alpha val="17000"/>
            </a:schemeClr>
          </a:solidFill>
          <a:ln>
            <a:noFill/>
          </a:ln>
        </p:spPr>
        <p:style>
          <a:lnRef idx="1">
            <a:schemeClr val="accent2"/>
          </a:lnRef>
          <a:fillRef idx="3">
            <a:schemeClr val="accent2"/>
          </a:fillRef>
          <a:effectRef idx="2">
            <a:schemeClr val="accent2"/>
          </a:effectRef>
          <a:fontRef idx="minor"/>
        </p:style>
        <p:txBody>
          <a:bodyPr numCol="1" spcCol="0" horzOverflow="overflow" lIns="182880" rIns="182880" tIns="146160" bIns="146160" anchor="t">
            <a:noAutofit/>
          </a:bodyPr>
          <a:p>
            <a:pPr algn="ctr" defTabSz="932400">
              <a:lnSpc>
                <a:spcPct val="90000"/>
              </a:lnSpc>
            </a:pPr>
            <a:endParaRPr b="0" lang="en-US" sz="2400" spc="-1" strike="noStrike">
              <a:solidFill>
                <a:srgbClr val="ffffff"/>
              </a:solidFill>
              <a:latin typeface="Segoe UI"/>
              <a:ea typeface="Segoe UI"/>
            </a:endParaRPr>
          </a:p>
        </p:txBody>
      </p:sp>
      <p:pic>
        <p:nvPicPr>
          <p:cNvPr id="278" name="MS Brand colors" descr="These are Microsoft Brand colors. The color bar is placed to the side of the Theme master so that it will be visible on all slides. Users can use the 'eye dropper' color tools under Color Fill Shape, Color Fill line etc. to easily select Brand colors. "/>
          <p:cNvPicPr/>
          <p:nvPr/>
        </p:nvPicPr>
        <p:blipFill>
          <a:blip r:embed="rId3"/>
          <a:srcRect l="762" t="0" r="0" b="0"/>
          <a:stretch/>
        </p:blipFill>
        <p:spPr>
          <a:xfrm rot="5400000">
            <a:off x="9510480" y="2843280"/>
            <a:ext cx="6857280" cy="1169640"/>
          </a:xfrm>
          <a:prstGeom prst="rect">
            <a:avLst/>
          </a:prstGeom>
          <a:ln w="0">
            <a:noFill/>
          </a:ln>
        </p:spPr>
      </p:pic>
      <p:grpSp>
        <p:nvGrpSpPr>
          <p:cNvPr id="279" name="Group 4"/>
          <p:cNvGrpSpPr/>
          <p:nvPr/>
        </p:nvGrpSpPr>
        <p:grpSpPr>
          <a:xfrm>
            <a:off x="5270400" y="0"/>
            <a:ext cx="6920640" cy="6857280"/>
            <a:chOff x="5270400" y="0"/>
            <a:chExt cx="6920640" cy="6857280"/>
          </a:xfrm>
        </p:grpSpPr>
        <p:sp>
          <p:nvSpPr>
            <p:cNvPr id="280" name="Rectangle 2"/>
            <p:cNvSpPr/>
            <p:nvPr/>
          </p:nvSpPr>
          <p:spPr>
            <a:xfrm>
              <a:off x="5270400" y="0"/>
              <a:ext cx="6920640" cy="6857280"/>
            </a:xfrm>
            <a:prstGeom prst="rect">
              <a:avLst/>
            </a:prstGeom>
            <a:solidFill>
              <a:schemeClr val="accent1"/>
            </a:solidFill>
            <a:ln>
              <a:noFill/>
            </a:ln>
          </p:spPr>
          <p:style>
            <a:lnRef idx="1">
              <a:schemeClr val="accent2"/>
            </a:lnRef>
            <a:fillRef idx="3">
              <a:schemeClr val="accent2"/>
            </a:fillRef>
            <a:effectRef idx="2">
              <a:schemeClr val="accent2"/>
            </a:effectRef>
            <a:fontRef idx="minor"/>
          </p:style>
          <p:txBody>
            <a:bodyPr numCol="1" spcCol="0" horzOverflow="overflow" lIns="182880" rIns="182880" tIns="146160" bIns="146160" anchor="t">
              <a:noAutofit/>
            </a:bodyPr>
            <a:p>
              <a:pPr defTabSz="932400">
                <a:lnSpc>
                  <a:spcPct val="100000"/>
                </a:lnSpc>
              </a:pPr>
              <a:endParaRPr b="0" lang="en-US" sz="2000" spc="-1" strike="noStrike">
                <a:solidFill>
                  <a:srgbClr val="ffffff"/>
                </a:solidFill>
                <a:latin typeface="Segoe UI"/>
                <a:ea typeface="Segoe UI"/>
              </a:endParaRPr>
            </a:p>
          </p:txBody>
        </p:sp>
        <p:pic>
          <p:nvPicPr>
            <p:cNvPr id="281" name="Picture 3" descr=""/>
            <p:cNvPicPr/>
            <p:nvPr/>
          </p:nvPicPr>
          <p:blipFill>
            <a:blip r:embed="rId4"/>
            <a:srcRect l="9711" t="633" r="15755" b="11953"/>
            <a:stretch/>
          </p:blipFill>
          <p:spPr>
            <a:xfrm>
              <a:off x="5270400" y="373680"/>
              <a:ext cx="6920640" cy="5180760"/>
            </a:xfrm>
            <a:prstGeom prst="rect">
              <a:avLst/>
            </a:prstGeom>
            <a:ln w="0">
              <a:noFill/>
            </a:ln>
          </p:spPr>
        </p:pic>
      </p:grpSp>
    </p:spTree>
  </p:cSld>
  <p:clrMap bg1="lt1" bg2="lt2" tx1="dk1" tx2="dk2" accent1="accent1" accent2="accent2" accent3="accent3" accent4="accent4" accent5="accent5" accent6="accent6" hlink="hlink" folHlink="folHlink"/>
  <p:sldLayoutIdLst>
    <p:sldLayoutId id="2147483688" r:id="rId5"/>
    <p:sldLayoutId id="2147483689" r:id="rId6"/>
    <p:sldLayoutId id="2147483690" r:id="rId7"/>
    <p:sldLayoutId id="2147483691" r:id="rId8"/>
    <p:sldLayoutId id="2147483692" r:id="rId9"/>
    <p:sldLayoutId id="2147483693" r:id="rId10"/>
    <p:sldLayoutId id="2147483694" r:id="rId11"/>
    <p:sldLayoutId id="2147483695" r:id="rId12"/>
    <p:sldLayoutId id="2147483696" r:id="rId13"/>
    <p:sldLayoutId id="2147483697" r:id="rId14"/>
    <p:sldLayoutId id="2147483698" r:id="rId15"/>
    <p:sldLayoutId id="2147483699" r:id="rId16"/>
  </p:sldLayoutIdLst>
</p:sldMaster>
</file>

<file path=ppt/slideMasters/slideMaster49.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2"/>
          <a:stretch/>
        </a:blipFill>
      </p:bgPr>
    </p:bg>
    <p:spTree>
      <p:nvGrpSpPr>
        <p:cNvPr id="1" name=""/>
        <p:cNvGrpSpPr/>
        <p:nvPr/>
      </p:nvGrpSpPr>
      <p:grpSpPr>
        <a:xfrm>
          <a:off x="0" y="0"/>
          <a:ext cx="0" cy="0"/>
          <a:chOff x="0" y="0"/>
          <a:chExt cx="0" cy="0"/>
        </a:xfrm>
      </p:grpSpPr>
      <p:grpSp>
        <p:nvGrpSpPr>
          <p:cNvPr id="318" name="GRID"/>
          <p:cNvGrpSpPr/>
          <p:nvPr/>
        </p:nvGrpSpPr>
        <p:grpSpPr>
          <a:xfrm>
            <a:off x="0" y="0"/>
            <a:ext cx="12192120" cy="6858360"/>
            <a:chOff x="0" y="0"/>
            <a:chExt cx="12192120" cy="6858360"/>
          </a:xfrm>
        </p:grpSpPr>
        <p:cxnSp>
          <p:nvCxnSpPr>
            <p:cNvPr id="319" name="Straight Connector 6"/>
            <p:cNvCxnSpPr/>
            <p:nvPr/>
          </p:nvCxnSpPr>
          <p:spPr>
            <a:xfrm>
              <a:off x="0" y="0"/>
              <a:ext cx="12189600" cy="720"/>
            </a:xfrm>
            <a:prstGeom prst="straightConnector1">
              <a:avLst/>
            </a:prstGeom>
            <a:ln w="3175">
              <a:solidFill>
                <a:srgbClr val="000000">
                  <a:alpha val="20000"/>
                </a:srgbClr>
              </a:solidFill>
              <a:round/>
            </a:ln>
          </p:spPr>
        </p:cxnSp>
        <p:cxnSp>
          <p:nvCxnSpPr>
            <p:cNvPr id="320" name="Straight Connector 8"/>
            <p:cNvCxnSpPr/>
            <p:nvPr/>
          </p:nvCxnSpPr>
          <p:spPr>
            <a:xfrm>
              <a:off x="0" y="292320"/>
              <a:ext cx="12189600" cy="720"/>
            </a:xfrm>
            <a:prstGeom prst="straightConnector1">
              <a:avLst/>
            </a:prstGeom>
            <a:ln w="3175">
              <a:solidFill>
                <a:srgbClr val="000000">
                  <a:alpha val="20000"/>
                </a:srgbClr>
              </a:solidFill>
              <a:round/>
            </a:ln>
          </p:spPr>
        </p:cxnSp>
        <p:cxnSp>
          <p:nvCxnSpPr>
            <p:cNvPr id="321" name="Straight Connector 9"/>
            <p:cNvCxnSpPr/>
            <p:nvPr/>
          </p:nvCxnSpPr>
          <p:spPr>
            <a:xfrm>
              <a:off x="0" y="585000"/>
              <a:ext cx="12189600" cy="720"/>
            </a:xfrm>
            <a:prstGeom prst="straightConnector1">
              <a:avLst/>
            </a:prstGeom>
            <a:ln w="3175">
              <a:solidFill>
                <a:srgbClr val="df45d4"/>
              </a:solidFill>
              <a:round/>
            </a:ln>
          </p:spPr>
        </p:cxnSp>
        <p:cxnSp>
          <p:nvCxnSpPr>
            <p:cNvPr id="322" name="Straight Connector 10"/>
            <p:cNvCxnSpPr/>
            <p:nvPr/>
          </p:nvCxnSpPr>
          <p:spPr>
            <a:xfrm>
              <a:off x="0" y="6272640"/>
              <a:ext cx="12189600" cy="720"/>
            </a:xfrm>
            <a:prstGeom prst="straightConnector1">
              <a:avLst/>
            </a:prstGeom>
            <a:ln w="3175">
              <a:solidFill>
                <a:srgbClr val="df45d4"/>
              </a:solidFill>
              <a:round/>
            </a:ln>
          </p:spPr>
        </p:cxnSp>
        <p:cxnSp>
          <p:nvCxnSpPr>
            <p:cNvPr id="323" name="Straight Connector 11"/>
            <p:cNvCxnSpPr/>
            <p:nvPr/>
          </p:nvCxnSpPr>
          <p:spPr>
            <a:xfrm>
              <a:off x="0" y="6565320"/>
              <a:ext cx="12189600" cy="720"/>
            </a:xfrm>
            <a:prstGeom prst="straightConnector1">
              <a:avLst/>
            </a:prstGeom>
            <a:ln w="3175">
              <a:solidFill>
                <a:srgbClr val="000000">
                  <a:alpha val="20000"/>
                </a:srgbClr>
              </a:solidFill>
              <a:round/>
            </a:ln>
          </p:spPr>
        </p:cxnSp>
        <p:cxnSp>
          <p:nvCxnSpPr>
            <p:cNvPr id="324" name="Straight Connector 12"/>
            <p:cNvCxnSpPr/>
            <p:nvPr/>
          </p:nvCxnSpPr>
          <p:spPr>
            <a:xfrm>
              <a:off x="0" y="6858000"/>
              <a:ext cx="12189600" cy="720"/>
            </a:xfrm>
            <a:prstGeom prst="straightConnector1">
              <a:avLst/>
            </a:prstGeom>
            <a:ln w="3175">
              <a:solidFill>
                <a:srgbClr val="000000">
                  <a:alpha val="20000"/>
                </a:srgbClr>
              </a:solidFill>
              <a:round/>
            </a:ln>
          </p:spPr>
        </p:cxnSp>
        <p:cxnSp>
          <p:nvCxnSpPr>
            <p:cNvPr id="325" name="Straight Connector 13"/>
            <p:cNvCxnSpPr/>
            <p:nvPr/>
          </p:nvCxnSpPr>
          <p:spPr>
            <a:xfrm>
              <a:off x="0" y="877680"/>
              <a:ext cx="12189600" cy="720"/>
            </a:xfrm>
            <a:prstGeom prst="straightConnector1">
              <a:avLst/>
            </a:prstGeom>
            <a:ln w="3175">
              <a:solidFill>
                <a:srgbClr val="000000">
                  <a:alpha val="20000"/>
                </a:srgbClr>
              </a:solidFill>
              <a:round/>
            </a:ln>
          </p:spPr>
        </p:cxnSp>
        <p:cxnSp>
          <p:nvCxnSpPr>
            <p:cNvPr id="326" name="Straight Connector 14"/>
            <p:cNvCxnSpPr/>
            <p:nvPr/>
          </p:nvCxnSpPr>
          <p:spPr>
            <a:xfrm>
              <a:off x="0" y="1170360"/>
              <a:ext cx="12189600" cy="720"/>
            </a:xfrm>
            <a:prstGeom prst="straightConnector1">
              <a:avLst/>
            </a:prstGeom>
            <a:ln w="3175">
              <a:solidFill>
                <a:srgbClr val="000000">
                  <a:alpha val="20000"/>
                </a:srgbClr>
              </a:solidFill>
              <a:round/>
            </a:ln>
          </p:spPr>
        </p:cxnSp>
        <p:cxnSp>
          <p:nvCxnSpPr>
            <p:cNvPr id="327" name="Straight Connector 15"/>
            <p:cNvCxnSpPr/>
            <p:nvPr/>
          </p:nvCxnSpPr>
          <p:spPr>
            <a:xfrm>
              <a:off x="0" y="1463040"/>
              <a:ext cx="12189600" cy="720"/>
            </a:xfrm>
            <a:prstGeom prst="straightConnector1">
              <a:avLst/>
            </a:prstGeom>
            <a:ln w="3175">
              <a:solidFill>
                <a:srgbClr val="000000">
                  <a:alpha val="20000"/>
                </a:srgbClr>
              </a:solidFill>
              <a:round/>
            </a:ln>
          </p:spPr>
        </p:cxnSp>
        <p:cxnSp>
          <p:nvCxnSpPr>
            <p:cNvPr id="328" name="Straight Connector 16"/>
            <p:cNvCxnSpPr/>
            <p:nvPr/>
          </p:nvCxnSpPr>
          <p:spPr>
            <a:xfrm>
              <a:off x="0" y="0"/>
              <a:ext cx="720" cy="6858720"/>
            </a:xfrm>
            <a:prstGeom prst="straightConnector1">
              <a:avLst/>
            </a:prstGeom>
            <a:ln w="3175">
              <a:solidFill>
                <a:srgbClr val="000000">
                  <a:alpha val="20000"/>
                </a:srgbClr>
              </a:solidFill>
              <a:round/>
            </a:ln>
          </p:spPr>
        </p:cxnSp>
        <p:cxnSp>
          <p:nvCxnSpPr>
            <p:cNvPr id="329" name="Straight Connector 17"/>
            <p:cNvCxnSpPr/>
            <p:nvPr/>
          </p:nvCxnSpPr>
          <p:spPr>
            <a:xfrm>
              <a:off x="585000" y="0"/>
              <a:ext cx="720" cy="6858720"/>
            </a:xfrm>
            <a:prstGeom prst="straightConnector1">
              <a:avLst/>
            </a:prstGeom>
            <a:ln w="3175">
              <a:solidFill>
                <a:srgbClr val="df45d4"/>
              </a:solidFill>
              <a:round/>
            </a:ln>
          </p:spPr>
        </p:cxnSp>
        <p:cxnSp>
          <p:nvCxnSpPr>
            <p:cNvPr id="330" name="Straight Connector 18"/>
            <p:cNvCxnSpPr/>
            <p:nvPr/>
          </p:nvCxnSpPr>
          <p:spPr>
            <a:xfrm>
              <a:off x="292320" y="0"/>
              <a:ext cx="720" cy="6858720"/>
            </a:xfrm>
            <a:prstGeom prst="straightConnector1">
              <a:avLst/>
            </a:prstGeom>
            <a:ln w="3175">
              <a:solidFill>
                <a:srgbClr val="000000">
                  <a:alpha val="20000"/>
                </a:srgbClr>
              </a:solidFill>
              <a:round/>
            </a:ln>
          </p:spPr>
        </p:cxnSp>
        <p:cxnSp>
          <p:nvCxnSpPr>
            <p:cNvPr id="331" name="Straight Connector 19"/>
            <p:cNvCxnSpPr/>
            <p:nvPr/>
          </p:nvCxnSpPr>
          <p:spPr>
            <a:xfrm>
              <a:off x="877680" y="0"/>
              <a:ext cx="720" cy="6858720"/>
            </a:xfrm>
            <a:prstGeom prst="straightConnector1">
              <a:avLst/>
            </a:prstGeom>
            <a:ln w="3175">
              <a:solidFill>
                <a:srgbClr val="000000">
                  <a:alpha val="20000"/>
                </a:srgbClr>
              </a:solidFill>
              <a:round/>
            </a:ln>
          </p:spPr>
        </p:cxnSp>
        <p:cxnSp>
          <p:nvCxnSpPr>
            <p:cNvPr id="332" name="Straight Connector 20"/>
            <p:cNvCxnSpPr/>
            <p:nvPr/>
          </p:nvCxnSpPr>
          <p:spPr>
            <a:xfrm>
              <a:off x="1170360" y="0"/>
              <a:ext cx="720" cy="6858720"/>
            </a:xfrm>
            <a:prstGeom prst="straightConnector1">
              <a:avLst/>
            </a:prstGeom>
            <a:ln w="3175">
              <a:solidFill>
                <a:srgbClr val="000000">
                  <a:alpha val="20000"/>
                </a:srgbClr>
              </a:solidFill>
              <a:round/>
            </a:ln>
          </p:spPr>
        </p:cxnSp>
        <p:cxnSp>
          <p:nvCxnSpPr>
            <p:cNvPr id="333" name="Straight Connector 21"/>
            <p:cNvCxnSpPr/>
            <p:nvPr/>
          </p:nvCxnSpPr>
          <p:spPr>
            <a:xfrm>
              <a:off x="11021400" y="0"/>
              <a:ext cx="720" cy="6858720"/>
            </a:xfrm>
            <a:prstGeom prst="straightConnector1">
              <a:avLst/>
            </a:prstGeom>
            <a:ln w="3175">
              <a:solidFill>
                <a:srgbClr val="000000">
                  <a:alpha val="20000"/>
                </a:srgbClr>
              </a:solidFill>
              <a:round/>
            </a:ln>
          </p:spPr>
        </p:cxnSp>
        <p:cxnSp>
          <p:nvCxnSpPr>
            <p:cNvPr id="334" name="Straight Connector 22"/>
            <p:cNvCxnSpPr/>
            <p:nvPr/>
          </p:nvCxnSpPr>
          <p:spPr>
            <a:xfrm>
              <a:off x="11606760" y="0"/>
              <a:ext cx="720" cy="6858720"/>
            </a:xfrm>
            <a:prstGeom prst="straightConnector1">
              <a:avLst/>
            </a:prstGeom>
            <a:ln w="3175">
              <a:solidFill>
                <a:srgbClr val="df45d4"/>
              </a:solidFill>
              <a:round/>
            </a:ln>
          </p:spPr>
        </p:cxnSp>
        <p:cxnSp>
          <p:nvCxnSpPr>
            <p:cNvPr id="335" name="Straight Connector 23"/>
            <p:cNvCxnSpPr/>
            <p:nvPr/>
          </p:nvCxnSpPr>
          <p:spPr>
            <a:xfrm>
              <a:off x="11314080" y="0"/>
              <a:ext cx="720" cy="6858720"/>
            </a:xfrm>
            <a:prstGeom prst="straightConnector1">
              <a:avLst/>
            </a:prstGeom>
            <a:ln w="3175">
              <a:solidFill>
                <a:srgbClr val="000000">
                  <a:alpha val="20000"/>
                </a:srgbClr>
              </a:solidFill>
              <a:round/>
            </a:ln>
          </p:spPr>
        </p:cxnSp>
        <p:cxnSp>
          <p:nvCxnSpPr>
            <p:cNvPr id="336" name="Straight Connector 24"/>
            <p:cNvCxnSpPr/>
            <p:nvPr/>
          </p:nvCxnSpPr>
          <p:spPr>
            <a:xfrm>
              <a:off x="11899080" y="0"/>
              <a:ext cx="720" cy="6858720"/>
            </a:xfrm>
            <a:prstGeom prst="straightConnector1">
              <a:avLst/>
            </a:prstGeom>
            <a:ln w="3175">
              <a:solidFill>
                <a:srgbClr val="000000">
                  <a:alpha val="20000"/>
                </a:srgbClr>
              </a:solidFill>
              <a:round/>
            </a:ln>
          </p:spPr>
        </p:cxnSp>
        <p:cxnSp>
          <p:nvCxnSpPr>
            <p:cNvPr id="337" name="Straight Connector 25"/>
            <p:cNvCxnSpPr/>
            <p:nvPr/>
          </p:nvCxnSpPr>
          <p:spPr>
            <a:xfrm>
              <a:off x="12191760" y="0"/>
              <a:ext cx="720" cy="6858720"/>
            </a:xfrm>
            <a:prstGeom prst="straightConnector1">
              <a:avLst/>
            </a:prstGeom>
            <a:ln w="3175">
              <a:solidFill>
                <a:srgbClr val="000000">
                  <a:alpha val="20000"/>
                </a:srgbClr>
              </a:solidFill>
              <a:round/>
            </a:ln>
          </p:spPr>
        </p:cxnSp>
        <p:cxnSp>
          <p:nvCxnSpPr>
            <p:cNvPr id="338" name="Straight Connector 26"/>
            <p:cNvCxnSpPr/>
            <p:nvPr/>
          </p:nvCxnSpPr>
          <p:spPr>
            <a:xfrm>
              <a:off x="0" y="1755360"/>
              <a:ext cx="12189600" cy="720"/>
            </a:xfrm>
            <a:prstGeom prst="straightConnector1">
              <a:avLst/>
            </a:prstGeom>
            <a:ln w="3175">
              <a:solidFill>
                <a:srgbClr val="000000">
                  <a:alpha val="20000"/>
                </a:srgbClr>
              </a:solidFill>
              <a:round/>
            </a:ln>
          </p:spPr>
        </p:cxnSp>
        <p:cxnSp>
          <p:nvCxnSpPr>
            <p:cNvPr id="339" name="Straight Connector 27"/>
            <p:cNvCxnSpPr/>
            <p:nvPr/>
          </p:nvCxnSpPr>
          <p:spPr>
            <a:xfrm>
              <a:off x="0" y="2048040"/>
              <a:ext cx="12189600" cy="720"/>
            </a:xfrm>
            <a:prstGeom prst="straightConnector1">
              <a:avLst/>
            </a:prstGeom>
            <a:ln w="3175">
              <a:solidFill>
                <a:srgbClr val="000000">
                  <a:alpha val="20000"/>
                </a:srgbClr>
              </a:solidFill>
              <a:round/>
            </a:ln>
          </p:spPr>
        </p:cxnSp>
        <p:cxnSp>
          <p:nvCxnSpPr>
            <p:cNvPr id="340" name="Straight Connector 28"/>
            <p:cNvCxnSpPr/>
            <p:nvPr/>
          </p:nvCxnSpPr>
          <p:spPr>
            <a:xfrm>
              <a:off x="0" y="2340720"/>
              <a:ext cx="12189600" cy="720"/>
            </a:xfrm>
            <a:prstGeom prst="straightConnector1">
              <a:avLst/>
            </a:prstGeom>
            <a:ln w="3175">
              <a:solidFill>
                <a:srgbClr val="000000">
                  <a:alpha val="20000"/>
                </a:srgbClr>
              </a:solidFill>
              <a:round/>
            </a:ln>
          </p:spPr>
        </p:cxnSp>
        <p:cxnSp>
          <p:nvCxnSpPr>
            <p:cNvPr id="341" name="Straight Connector 29"/>
            <p:cNvCxnSpPr/>
            <p:nvPr/>
          </p:nvCxnSpPr>
          <p:spPr>
            <a:xfrm>
              <a:off x="0" y="2633400"/>
              <a:ext cx="12189600" cy="720"/>
            </a:xfrm>
            <a:prstGeom prst="straightConnector1">
              <a:avLst/>
            </a:prstGeom>
            <a:ln w="3175">
              <a:solidFill>
                <a:srgbClr val="000000">
                  <a:alpha val="20000"/>
                </a:srgbClr>
              </a:solidFill>
              <a:round/>
            </a:ln>
          </p:spPr>
        </p:cxnSp>
        <p:cxnSp>
          <p:nvCxnSpPr>
            <p:cNvPr id="342" name="Straight Connector 30"/>
            <p:cNvCxnSpPr/>
            <p:nvPr/>
          </p:nvCxnSpPr>
          <p:spPr>
            <a:xfrm>
              <a:off x="0" y="2926080"/>
              <a:ext cx="12189600" cy="720"/>
            </a:xfrm>
            <a:prstGeom prst="straightConnector1">
              <a:avLst/>
            </a:prstGeom>
            <a:ln w="3175">
              <a:solidFill>
                <a:srgbClr val="000000">
                  <a:alpha val="20000"/>
                </a:srgbClr>
              </a:solidFill>
              <a:round/>
            </a:ln>
          </p:spPr>
        </p:cxnSp>
        <p:cxnSp>
          <p:nvCxnSpPr>
            <p:cNvPr id="343" name="Straight Connector 31"/>
            <p:cNvCxnSpPr/>
            <p:nvPr/>
          </p:nvCxnSpPr>
          <p:spPr>
            <a:xfrm>
              <a:off x="0" y="3218400"/>
              <a:ext cx="12189600" cy="720"/>
            </a:xfrm>
            <a:prstGeom prst="straightConnector1">
              <a:avLst/>
            </a:prstGeom>
            <a:ln w="3175">
              <a:solidFill>
                <a:srgbClr val="000000">
                  <a:alpha val="20000"/>
                </a:srgbClr>
              </a:solidFill>
              <a:round/>
            </a:ln>
          </p:spPr>
        </p:cxnSp>
        <p:cxnSp>
          <p:nvCxnSpPr>
            <p:cNvPr id="344" name="Straight Connector 32"/>
            <p:cNvCxnSpPr/>
            <p:nvPr/>
          </p:nvCxnSpPr>
          <p:spPr>
            <a:xfrm>
              <a:off x="0" y="3511080"/>
              <a:ext cx="12189600" cy="720"/>
            </a:xfrm>
            <a:prstGeom prst="straightConnector1">
              <a:avLst/>
            </a:prstGeom>
            <a:ln w="3175">
              <a:solidFill>
                <a:srgbClr val="000000">
                  <a:alpha val="20000"/>
                </a:srgbClr>
              </a:solidFill>
              <a:round/>
            </a:ln>
          </p:spPr>
        </p:cxnSp>
        <p:cxnSp>
          <p:nvCxnSpPr>
            <p:cNvPr id="345" name="Straight Connector 38"/>
            <p:cNvCxnSpPr/>
            <p:nvPr/>
          </p:nvCxnSpPr>
          <p:spPr>
            <a:xfrm>
              <a:off x="0" y="3803760"/>
              <a:ext cx="12189600" cy="720"/>
            </a:xfrm>
            <a:prstGeom prst="straightConnector1">
              <a:avLst/>
            </a:prstGeom>
            <a:ln w="3175">
              <a:solidFill>
                <a:srgbClr val="000000">
                  <a:alpha val="20000"/>
                </a:srgbClr>
              </a:solidFill>
              <a:round/>
            </a:ln>
          </p:spPr>
        </p:cxnSp>
        <p:cxnSp>
          <p:nvCxnSpPr>
            <p:cNvPr id="346" name="Straight Connector 39"/>
            <p:cNvCxnSpPr/>
            <p:nvPr/>
          </p:nvCxnSpPr>
          <p:spPr>
            <a:xfrm>
              <a:off x="0" y="4096440"/>
              <a:ext cx="12189600" cy="720"/>
            </a:xfrm>
            <a:prstGeom prst="straightConnector1">
              <a:avLst/>
            </a:prstGeom>
            <a:ln w="3175">
              <a:solidFill>
                <a:srgbClr val="000000">
                  <a:alpha val="20000"/>
                </a:srgbClr>
              </a:solidFill>
              <a:round/>
            </a:ln>
          </p:spPr>
        </p:cxnSp>
        <p:cxnSp>
          <p:nvCxnSpPr>
            <p:cNvPr id="347" name="Straight Connector 40"/>
            <p:cNvCxnSpPr/>
            <p:nvPr/>
          </p:nvCxnSpPr>
          <p:spPr>
            <a:xfrm>
              <a:off x="0" y="4389120"/>
              <a:ext cx="12189600" cy="720"/>
            </a:xfrm>
            <a:prstGeom prst="straightConnector1">
              <a:avLst/>
            </a:prstGeom>
            <a:ln w="3175">
              <a:solidFill>
                <a:srgbClr val="000000">
                  <a:alpha val="20000"/>
                </a:srgbClr>
              </a:solidFill>
              <a:round/>
            </a:ln>
          </p:spPr>
        </p:cxnSp>
        <p:cxnSp>
          <p:nvCxnSpPr>
            <p:cNvPr id="348" name="Straight Connector 41"/>
            <p:cNvCxnSpPr/>
            <p:nvPr/>
          </p:nvCxnSpPr>
          <p:spPr>
            <a:xfrm>
              <a:off x="0" y="4681440"/>
              <a:ext cx="12189600" cy="720"/>
            </a:xfrm>
            <a:prstGeom prst="straightConnector1">
              <a:avLst/>
            </a:prstGeom>
            <a:ln w="3175">
              <a:solidFill>
                <a:srgbClr val="000000">
                  <a:alpha val="20000"/>
                </a:srgbClr>
              </a:solidFill>
              <a:round/>
            </a:ln>
          </p:spPr>
        </p:cxnSp>
        <p:cxnSp>
          <p:nvCxnSpPr>
            <p:cNvPr id="349" name="Straight Connector 42"/>
            <p:cNvCxnSpPr/>
            <p:nvPr/>
          </p:nvCxnSpPr>
          <p:spPr>
            <a:xfrm>
              <a:off x="0" y="4974120"/>
              <a:ext cx="12189600" cy="720"/>
            </a:xfrm>
            <a:prstGeom prst="straightConnector1">
              <a:avLst/>
            </a:prstGeom>
            <a:ln w="3175">
              <a:solidFill>
                <a:srgbClr val="000000">
                  <a:alpha val="20000"/>
                </a:srgbClr>
              </a:solidFill>
              <a:round/>
            </a:ln>
          </p:spPr>
        </p:cxnSp>
        <p:cxnSp>
          <p:nvCxnSpPr>
            <p:cNvPr id="350" name="Straight Connector 43"/>
            <p:cNvCxnSpPr/>
            <p:nvPr/>
          </p:nvCxnSpPr>
          <p:spPr>
            <a:xfrm>
              <a:off x="0" y="5266800"/>
              <a:ext cx="12189600" cy="720"/>
            </a:xfrm>
            <a:prstGeom prst="straightConnector1">
              <a:avLst/>
            </a:prstGeom>
            <a:ln w="3175">
              <a:solidFill>
                <a:srgbClr val="000000">
                  <a:alpha val="20000"/>
                </a:srgbClr>
              </a:solidFill>
              <a:round/>
            </a:ln>
          </p:spPr>
        </p:cxnSp>
        <p:cxnSp>
          <p:nvCxnSpPr>
            <p:cNvPr id="351" name="Straight Connector 44"/>
            <p:cNvCxnSpPr/>
            <p:nvPr/>
          </p:nvCxnSpPr>
          <p:spPr>
            <a:xfrm>
              <a:off x="0" y="5559480"/>
              <a:ext cx="12189600" cy="720"/>
            </a:xfrm>
            <a:prstGeom prst="straightConnector1">
              <a:avLst/>
            </a:prstGeom>
            <a:ln w="3175">
              <a:solidFill>
                <a:srgbClr val="000000">
                  <a:alpha val="20000"/>
                </a:srgbClr>
              </a:solidFill>
              <a:round/>
            </a:ln>
          </p:spPr>
        </p:cxnSp>
        <p:cxnSp>
          <p:nvCxnSpPr>
            <p:cNvPr id="352" name="Straight Connector 45"/>
            <p:cNvCxnSpPr/>
            <p:nvPr/>
          </p:nvCxnSpPr>
          <p:spPr>
            <a:xfrm>
              <a:off x="0" y="5852160"/>
              <a:ext cx="12189600" cy="720"/>
            </a:xfrm>
            <a:prstGeom prst="straightConnector1">
              <a:avLst/>
            </a:prstGeom>
            <a:ln w="3175">
              <a:solidFill>
                <a:srgbClr val="000000">
                  <a:alpha val="20000"/>
                </a:srgbClr>
              </a:solidFill>
              <a:round/>
            </a:ln>
          </p:spPr>
        </p:cxnSp>
      </p:grpSp>
      <p:sp>
        <p:nvSpPr>
          <p:cNvPr id="353" name=".64 square" hidden="1"/>
          <p:cNvSpPr/>
          <p:nvPr/>
        </p:nvSpPr>
        <p:spPr>
          <a:xfrm>
            <a:off x="0" y="0"/>
            <a:ext cx="584640" cy="584640"/>
          </a:xfrm>
          <a:prstGeom prst="rect">
            <a:avLst/>
          </a:prstGeom>
          <a:solidFill>
            <a:schemeClr val="tx1">
              <a:alpha val="17000"/>
            </a:schemeClr>
          </a:solidFill>
          <a:ln>
            <a:noFill/>
          </a:ln>
        </p:spPr>
        <p:style>
          <a:lnRef idx="1">
            <a:schemeClr val="accent2"/>
          </a:lnRef>
          <a:fillRef idx="3">
            <a:schemeClr val="accent2"/>
          </a:fillRef>
          <a:effectRef idx="2">
            <a:schemeClr val="accent2"/>
          </a:effectRef>
          <a:fontRef idx="minor"/>
        </p:style>
        <p:txBody>
          <a:bodyPr numCol="1" spcCol="0" horzOverflow="overflow" lIns="182880" rIns="182880" tIns="146160" bIns="146160" anchor="t">
            <a:noAutofit/>
          </a:bodyPr>
          <a:p>
            <a:pPr algn="ctr" defTabSz="932400">
              <a:lnSpc>
                <a:spcPct val="90000"/>
              </a:lnSpc>
            </a:pPr>
            <a:endParaRPr b="0" lang="en-US" sz="2400" spc="-1" strike="noStrike">
              <a:solidFill>
                <a:srgbClr val="ffffff"/>
              </a:solidFill>
              <a:latin typeface="Segoe UI"/>
              <a:ea typeface="Segoe UI"/>
            </a:endParaRPr>
          </a:p>
        </p:txBody>
      </p:sp>
      <p:sp>
        <p:nvSpPr>
          <p:cNvPr id="354" name=".32 square" hidden="1"/>
          <p:cNvSpPr/>
          <p:nvPr/>
        </p:nvSpPr>
        <p:spPr>
          <a:xfrm>
            <a:off x="0" y="0"/>
            <a:ext cx="291960" cy="291960"/>
          </a:xfrm>
          <a:prstGeom prst="rect">
            <a:avLst/>
          </a:prstGeom>
          <a:solidFill>
            <a:schemeClr val="tx1">
              <a:alpha val="17000"/>
            </a:schemeClr>
          </a:solidFill>
          <a:ln>
            <a:noFill/>
          </a:ln>
        </p:spPr>
        <p:style>
          <a:lnRef idx="1">
            <a:schemeClr val="accent2"/>
          </a:lnRef>
          <a:fillRef idx="3">
            <a:schemeClr val="accent2"/>
          </a:fillRef>
          <a:effectRef idx="2">
            <a:schemeClr val="accent2"/>
          </a:effectRef>
          <a:fontRef idx="minor"/>
        </p:style>
        <p:txBody>
          <a:bodyPr numCol="1" spcCol="0" horzOverflow="overflow" lIns="182880" rIns="182880" tIns="146160" bIns="146160" anchor="t">
            <a:noAutofit/>
          </a:bodyPr>
          <a:p>
            <a:pPr algn="ctr" defTabSz="932400">
              <a:lnSpc>
                <a:spcPct val="90000"/>
              </a:lnSpc>
            </a:pPr>
            <a:endParaRPr b="0" lang="en-US" sz="2400" spc="-1" strike="noStrike">
              <a:solidFill>
                <a:srgbClr val="ffffff"/>
              </a:solidFill>
              <a:latin typeface="Segoe UI"/>
              <a:ea typeface="Segoe UI"/>
            </a:endParaRPr>
          </a:p>
        </p:txBody>
      </p:sp>
      <p:pic>
        <p:nvPicPr>
          <p:cNvPr id="355" name="MS Brand colors" descr="These are Microsoft Brand colors. The color bar is placed to the side of the Theme master so that it will be visible on all slides. Users can use the 'eye dropper' color tools under Color Fill Shape, Color Fill line etc. to easily select Brand colors. "/>
          <p:cNvPicPr/>
          <p:nvPr/>
        </p:nvPicPr>
        <p:blipFill>
          <a:blip r:embed="rId3"/>
          <a:srcRect l="762" t="0" r="0" b="0"/>
          <a:stretch/>
        </p:blipFill>
        <p:spPr>
          <a:xfrm rot="5400000">
            <a:off x="9510480" y="2843280"/>
            <a:ext cx="6857280" cy="1169640"/>
          </a:xfrm>
          <a:prstGeom prst="rect">
            <a:avLst/>
          </a:prstGeom>
          <a:ln w="0">
            <a:noFill/>
          </a:ln>
        </p:spPr>
      </p:pic>
      <p:sp>
        <p:nvSpPr>
          <p:cNvPr id="356" name="Rectangle 6"/>
          <p:cNvSpPr/>
          <p:nvPr/>
        </p:nvSpPr>
        <p:spPr>
          <a:xfrm>
            <a:off x="6395760" y="0"/>
            <a:ext cx="5795640" cy="6857280"/>
          </a:xfrm>
          <a:prstGeom prst="rect">
            <a:avLst/>
          </a:prstGeom>
          <a:solidFill>
            <a:schemeClr val="bg2"/>
          </a:solidFill>
          <a:ln>
            <a:noFill/>
          </a:ln>
        </p:spPr>
        <p:style>
          <a:lnRef idx="1">
            <a:schemeClr val="accent2"/>
          </a:lnRef>
          <a:fillRef idx="3">
            <a:schemeClr val="accent2"/>
          </a:fillRef>
          <a:effectRef idx="2">
            <a:schemeClr val="accent2"/>
          </a:effectRef>
          <a:fontRef idx="minor"/>
        </p:style>
        <p:txBody>
          <a:bodyPr numCol="1" spcCol="0" horzOverflow="overflow" lIns="182880" rIns="182880" tIns="146160" bIns="146160" anchor="t">
            <a:noAutofit/>
          </a:bodyPr>
          <a:p>
            <a:pPr defTabSz="932400">
              <a:lnSpc>
                <a:spcPct val="100000"/>
              </a:lnSpc>
            </a:pPr>
            <a:endParaRPr b="0" lang="en-US" sz="2000" spc="-1" strike="noStrike">
              <a:solidFill>
                <a:srgbClr val="ffffff"/>
              </a:solidFill>
              <a:latin typeface="Segoe UI"/>
              <a:ea typeface="Segoe UI"/>
            </a:endParaRPr>
          </a:p>
        </p:txBody>
      </p:sp>
      <p:grpSp>
        <p:nvGrpSpPr>
          <p:cNvPr id="357" name="Group 31"/>
          <p:cNvGrpSpPr/>
          <p:nvPr/>
        </p:nvGrpSpPr>
        <p:grpSpPr>
          <a:xfrm>
            <a:off x="8813880" y="1433880"/>
            <a:ext cx="3083760" cy="5423400"/>
            <a:chOff x="8813880" y="1433880"/>
            <a:chExt cx="3083760" cy="5423400"/>
          </a:xfrm>
        </p:grpSpPr>
        <p:sp>
          <p:nvSpPr>
            <p:cNvPr id="358" name="Rectangle: Top Corners Rounded 26"/>
            <p:cNvSpPr/>
            <p:nvPr/>
          </p:nvSpPr>
          <p:spPr>
            <a:xfrm>
              <a:off x="8813880" y="4407120"/>
              <a:ext cx="836640" cy="2450160"/>
            </a:xfrm>
            <a:prstGeom prst="round2SameRect">
              <a:avLst>
                <a:gd name="adj1" fmla="val 50000"/>
                <a:gd name="adj2" fmla="val 0"/>
              </a:avLst>
            </a:prstGeom>
            <a:solidFill>
              <a:schemeClr val="bg1"/>
            </a:solidFill>
            <a:ln>
              <a:noFill/>
            </a:ln>
          </p:spPr>
          <p:style>
            <a:lnRef idx="1">
              <a:schemeClr val="accent2"/>
            </a:lnRef>
            <a:fillRef idx="3">
              <a:schemeClr val="accent2"/>
            </a:fillRef>
            <a:effectRef idx="2">
              <a:schemeClr val="accent2"/>
            </a:effectRef>
            <a:fontRef idx="minor"/>
          </p:style>
          <p:txBody>
            <a:bodyPr numCol="1" spcCol="0" horzOverflow="overflow" lIns="182880" rIns="182880" tIns="146160" bIns="146160" anchor="t">
              <a:noAutofit/>
            </a:bodyPr>
            <a:p>
              <a:pPr defTabSz="932400">
                <a:lnSpc>
                  <a:spcPct val="100000"/>
                </a:lnSpc>
              </a:pPr>
              <a:endParaRPr b="0" lang="en-US" sz="2000" spc="-1" strike="noStrike">
                <a:solidFill>
                  <a:srgbClr val="ffffff"/>
                </a:solidFill>
                <a:latin typeface="Segoe UI"/>
                <a:ea typeface="Segoe UI"/>
              </a:endParaRPr>
            </a:p>
          </p:txBody>
        </p:sp>
        <p:sp>
          <p:nvSpPr>
            <p:cNvPr id="359" name="Oval 24"/>
            <p:cNvSpPr/>
            <p:nvPr/>
          </p:nvSpPr>
          <p:spPr>
            <a:xfrm rot="16200000">
              <a:off x="8897400" y="4500360"/>
              <a:ext cx="669240" cy="669240"/>
            </a:xfrm>
            <a:prstGeom prst="ellipse">
              <a:avLst/>
            </a:prstGeom>
            <a:solidFill>
              <a:schemeClr val="accent1"/>
            </a:solidFill>
            <a:ln>
              <a:noFill/>
            </a:ln>
          </p:spPr>
          <p:style>
            <a:lnRef idx="1">
              <a:schemeClr val="accent2"/>
            </a:lnRef>
            <a:fillRef idx="3">
              <a:schemeClr val="accent2"/>
            </a:fillRef>
            <a:effectRef idx="2">
              <a:schemeClr val="accent2"/>
            </a:effectRef>
            <a:fontRef idx="minor"/>
          </p:style>
          <p:txBody>
            <a:bodyPr numCol="1" spcCol="0" horzOverflow="overflow" lIns="182880" rIns="182880" tIns="146160" bIns="146160" anchor="t">
              <a:noAutofit/>
            </a:bodyPr>
            <a:p>
              <a:pPr defTabSz="932400">
                <a:lnSpc>
                  <a:spcPct val="100000"/>
                </a:lnSpc>
              </a:pPr>
              <a:endParaRPr b="0" lang="en-US" sz="2000" spc="-1" strike="noStrike">
                <a:solidFill>
                  <a:srgbClr val="ffffff"/>
                </a:solidFill>
                <a:latin typeface="Segoe UI"/>
                <a:ea typeface="Segoe UI"/>
              </a:endParaRPr>
            </a:p>
          </p:txBody>
        </p:sp>
        <p:sp>
          <p:nvSpPr>
            <p:cNvPr id="360" name="Rectangle: Top Corners Rounded 27"/>
            <p:cNvSpPr/>
            <p:nvPr/>
          </p:nvSpPr>
          <p:spPr>
            <a:xfrm>
              <a:off x="9937440" y="3181680"/>
              <a:ext cx="836640" cy="3675600"/>
            </a:xfrm>
            <a:prstGeom prst="round2SameRect">
              <a:avLst>
                <a:gd name="adj1" fmla="val 50000"/>
                <a:gd name="adj2" fmla="val 0"/>
              </a:avLst>
            </a:prstGeom>
            <a:solidFill>
              <a:schemeClr val="bg1"/>
            </a:solidFill>
            <a:ln>
              <a:noFill/>
            </a:ln>
          </p:spPr>
          <p:style>
            <a:lnRef idx="1">
              <a:schemeClr val="accent2"/>
            </a:lnRef>
            <a:fillRef idx="3">
              <a:schemeClr val="accent2"/>
            </a:fillRef>
            <a:effectRef idx="2">
              <a:schemeClr val="accent2"/>
            </a:effectRef>
            <a:fontRef idx="minor"/>
          </p:style>
          <p:txBody>
            <a:bodyPr numCol="1" spcCol="0" horzOverflow="overflow" lIns="182880" rIns="182880" tIns="146160" bIns="146160" anchor="t">
              <a:noAutofit/>
            </a:bodyPr>
            <a:p>
              <a:pPr defTabSz="932400">
                <a:lnSpc>
                  <a:spcPct val="100000"/>
                </a:lnSpc>
              </a:pPr>
              <a:endParaRPr b="0" lang="en-US" sz="2000" spc="-1" strike="noStrike">
                <a:solidFill>
                  <a:srgbClr val="ffffff"/>
                </a:solidFill>
                <a:latin typeface="Segoe UI"/>
                <a:ea typeface="Segoe UI"/>
              </a:endParaRPr>
            </a:p>
          </p:txBody>
        </p:sp>
        <p:sp>
          <p:nvSpPr>
            <p:cNvPr id="361" name="Oval 28"/>
            <p:cNvSpPr/>
            <p:nvPr/>
          </p:nvSpPr>
          <p:spPr>
            <a:xfrm rot="16200000">
              <a:off x="10021320" y="3274920"/>
              <a:ext cx="669240" cy="669240"/>
            </a:xfrm>
            <a:prstGeom prst="ellipse">
              <a:avLst/>
            </a:prstGeom>
            <a:solidFill>
              <a:srgbClr val="ffb900"/>
            </a:solidFill>
            <a:ln>
              <a:noFill/>
            </a:ln>
          </p:spPr>
          <p:style>
            <a:lnRef idx="1">
              <a:schemeClr val="accent2"/>
            </a:lnRef>
            <a:fillRef idx="3">
              <a:schemeClr val="accent2"/>
            </a:fillRef>
            <a:effectRef idx="2">
              <a:schemeClr val="accent2"/>
            </a:effectRef>
            <a:fontRef idx="minor"/>
          </p:style>
          <p:txBody>
            <a:bodyPr numCol="1" spcCol="0" horzOverflow="overflow" lIns="182880" rIns="182880" tIns="146160" bIns="146160" anchor="t">
              <a:noAutofit/>
            </a:bodyPr>
            <a:p>
              <a:pPr defTabSz="932400">
                <a:lnSpc>
                  <a:spcPct val="100000"/>
                </a:lnSpc>
              </a:pPr>
              <a:endParaRPr b="0" lang="en-US" sz="2000" spc="-1" strike="noStrike">
                <a:solidFill>
                  <a:srgbClr val="ffffff"/>
                </a:solidFill>
                <a:latin typeface="Segoe UI"/>
                <a:ea typeface="Segoe UI"/>
              </a:endParaRPr>
            </a:p>
          </p:txBody>
        </p:sp>
        <p:sp>
          <p:nvSpPr>
            <p:cNvPr id="362" name="Rectangle: Top Corners Rounded 29"/>
            <p:cNvSpPr/>
            <p:nvPr/>
          </p:nvSpPr>
          <p:spPr>
            <a:xfrm>
              <a:off x="11061000" y="1433880"/>
              <a:ext cx="836640" cy="5423400"/>
            </a:xfrm>
            <a:prstGeom prst="round2SameRect">
              <a:avLst>
                <a:gd name="adj1" fmla="val 50000"/>
                <a:gd name="adj2" fmla="val 0"/>
              </a:avLst>
            </a:prstGeom>
            <a:solidFill>
              <a:schemeClr val="bg1"/>
            </a:solidFill>
            <a:ln>
              <a:noFill/>
            </a:ln>
          </p:spPr>
          <p:style>
            <a:lnRef idx="1">
              <a:schemeClr val="accent2"/>
            </a:lnRef>
            <a:fillRef idx="3">
              <a:schemeClr val="accent2"/>
            </a:fillRef>
            <a:effectRef idx="2">
              <a:schemeClr val="accent2"/>
            </a:effectRef>
            <a:fontRef idx="minor"/>
          </p:style>
          <p:txBody>
            <a:bodyPr numCol="1" spcCol="0" horzOverflow="overflow" lIns="182880" rIns="182880" tIns="146160" bIns="146160" anchor="t">
              <a:noAutofit/>
            </a:bodyPr>
            <a:p>
              <a:pPr defTabSz="932400">
                <a:lnSpc>
                  <a:spcPct val="100000"/>
                </a:lnSpc>
              </a:pPr>
              <a:endParaRPr b="0" lang="en-US" sz="2000" spc="-1" strike="noStrike">
                <a:solidFill>
                  <a:srgbClr val="ffffff"/>
                </a:solidFill>
                <a:latin typeface="Segoe UI"/>
                <a:ea typeface="Segoe UI"/>
              </a:endParaRPr>
            </a:p>
          </p:txBody>
        </p:sp>
        <p:sp>
          <p:nvSpPr>
            <p:cNvPr id="363" name="Oval 30"/>
            <p:cNvSpPr/>
            <p:nvPr/>
          </p:nvSpPr>
          <p:spPr>
            <a:xfrm rot="16200000">
              <a:off x="11144880" y="1526760"/>
              <a:ext cx="669240" cy="669240"/>
            </a:xfrm>
            <a:prstGeom prst="ellipse">
              <a:avLst/>
            </a:prstGeom>
            <a:solidFill>
              <a:srgbClr val="107c10"/>
            </a:solidFill>
            <a:ln>
              <a:noFill/>
            </a:ln>
          </p:spPr>
          <p:style>
            <a:lnRef idx="1">
              <a:schemeClr val="accent2"/>
            </a:lnRef>
            <a:fillRef idx="3">
              <a:schemeClr val="accent2"/>
            </a:fillRef>
            <a:effectRef idx="2">
              <a:schemeClr val="accent2"/>
            </a:effectRef>
            <a:fontRef idx="minor"/>
          </p:style>
          <p:txBody>
            <a:bodyPr numCol="1" spcCol="0" horzOverflow="overflow" lIns="182880" rIns="182880" tIns="146160" bIns="146160" anchor="t">
              <a:noAutofit/>
            </a:bodyPr>
            <a:p>
              <a:pPr defTabSz="932400">
                <a:lnSpc>
                  <a:spcPct val="100000"/>
                </a:lnSpc>
              </a:pPr>
              <a:endParaRPr b="0" lang="en-US" sz="2000" spc="-1" strike="noStrike">
                <a:solidFill>
                  <a:srgbClr val="ffffff"/>
                </a:solidFill>
                <a:latin typeface="Segoe UI"/>
                <a:ea typeface="Segoe UI"/>
              </a:endParaRPr>
            </a:p>
          </p:txBody>
        </p:sp>
      </p:grpSp>
      <p:sp>
        <p:nvSpPr>
          <p:cNvPr id="364" name="PlaceHolder 1"/>
          <p:cNvSpPr>
            <a:spLocks noGrp="1"/>
          </p:cNvSpPr>
          <p:nvPr>
            <p:ph type="title"/>
          </p:nvPr>
        </p:nvSpPr>
        <p:spPr>
          <a:xfrm>
            <a:off x="588240" y="457200"/>
            <a:ext cx="11017800" cy="553320"/>
          </a:xfrm>
          <a:prstGeom prst="rect">
            <a:avLst/>
          </a:prstGeom>
          <a:noFill/>
          <a:ln w="0">
            <a:noFill/>
          </a:ln>
        </p:spPr>
        <p:txBody>
          <a:bodyPr lIns="0" rIns="0" tIns="0" bIns="0" anchor="ctr">
            <a:noAutofit/>
          </a:bodyPr>
          <a:p>
            <a:pPr indent="0">
              <a:buNone/>
            </a:pPr>
            <a:r>
              <a:rPr b="0" lang="en-US" sz="1800" spc="-1" strike="noStrike">
                <a:solidFill>
                  <a:srgbClr val="ffffff"/>
                </a:solidFill>
                <a:latin typeface="Arial"/>
              </a:rPr>
              <a:t>Click to edit the title text format</a:t>
            </a:r>
            <a:endParaRPr b="0" lang="en-US" sz="1800" spc="-1" strike="noStrike">
              <a:solidFill>
                <a:srgbClr val="ffffff"/>
              </a:solidFill>
              <a:latin typeface="Arial"/>
            </a:endParaRPr>
          </a:p>
        </p:txBody>
      </p:sp>
      <p:sp>
        <p:nvSpPr>
          <p:cNvPr id="365" name="PlaceHolder 2"/>
          <p:cNvSpPr>
            <a:spLocks noGrp="1"/>
          </p:cNvSpPr>
          <p:nvPr>
            <p:ph type="body"/>
          </p:nvPr>
        </p:nvSpPr>
        <p:spPr>
          <a:xfrm>
            <a:off x="584280" y="1434960"/>
            <a:ext cx="2542680" cy="2305080"/>
          </a:xfrm>
          <a:prstGeom prst="rect">
            <a:avLst/>
          </a:prstGeom>
          <a:noFill/>
          <a:ln w="0">
            <a:noFill/>
          </a:ln>
        </p:spPr>
        <p:txBody>
          <a:bodyPr lIns="0" rIns="0" tIns="0" bIns="0" anchor="t">
            <a:normAutofit fontScale="18333" lnSpcReduction="10000"/>
          </a:bodyPr>
          <a:p>
            <a:pPr marL="432000" indent="-324000">
              <a:spcBef>
                <a:spcPts val="1417"/>
              </a:spcBef>
              <a:buClr>
                <a:srgbClr val="ffffff"/>
              </a:buClr>
              <a:buSzPct val="45000"/>
              <a:buFont typeface="Wingdings" charset="2"/>
              <a:buChar char=""/>
            </a:pPr>
            <a:r>
              <a:rPr b="0" lang="en-US" sz="1800" spc="-1" strike="noStrike">
                <a:solidFill>
                  <a:srgbClr val="ffffff"/>
                </a:solidFill>
                <a:latin typeface="Arial"/>
              </a:rPr>
              <a:t>Click to edit the outline text format</a:t>
            </a:r>
            <a:endParaRPr b="0" lang="en-US" sz="1800" spc="-1" strike="noStrike">
              <a:solidFill>
                <a:srgbClr val="ffffff"/>
              </a:solidFill>
              <a:latin typeface="Arial"/>
            </a:endParaRPr>
          </a:p>
          <a:p>
            <a:pPr lvl="1" marL="864000" indent="-324000">
              <a:spcBef>
                <a:spcPts val="1134"/>
              </a:spcBef>
              <a:buClr>
                <a:srgbClr val="ffffff"/>
              </a:buClr>
              <a:buSzPct val="75000"/>
              <a:buFont typeface="Symbol" charset="2"/>
              <a:buChar char=""/>
            </a:pPr>
            <a:r>
              <a:rPr b="0" lang="en-US" sz="1800" spc="-1" strike="noStrike">
                <a:solidFill>
                  <a:srgbClr val="ffffff"/>
                </a:solidFill>
                <a:latin typeface="Arial"/>
              </a:rPr>
              <a:t>Second Outline Level</a:t>
            </a:r>
            <a:endParaRPr b="0" lang="en-US" sz="1800" spc="-1" strike="noStrike">
              <a:solidFill>
                <a:srgbClr val="ffffff"/>
              </a:solidFill>
              <a:latin typeface="Arial"/>
            </a:endParaRPr>
          </a:p>
          <a:p>
            <a:pPr lvl="2" marL="1296000" indent="-288000">
              <a:spcBef>
                <a:spcPts val="850"/>
              </a:spcBef>
              <a:buClr>
                <a:srgbClr val="ffffff"/>
              </a:buClr>
              <a:buSzPct val="45000"/>
              <a:buFont typeface="Wingdings" charset="2"/>
              <a:buChar char=""/>
            </a:pPr>
            <a:r>
              <a:rPr b="0" lang="en-US" sz="1800" spc="-1" strike="noStrike">
                <a:solidFill>
                  <a:srgbClr val="ffffff"/>
                </a:solidFill>
                <a:latin typeface="Arial"/>
              </a:rPr>
              <a:t>Third Outline Level</a:t>
            </a:r>
            <a:endParaRPr b="0" lang="en-US" sz="1800" spc="-1" strike="noStrike">
              <a:solidFill>
                <a:srgbClr val="ffffff"/>
              </a:solidFill>
              <a:latin typeface="Arial"/>
            </a:endParaRPr>
          </a:p>
          <a:p>
            <a:pPr lvl="3" marL="1728000" indent="-216000">
              <a:spcBef>
                <a:spcPts val="567"/>
              </a:spcBef>
              <a:buClr>
                <a:srgbClr val="ffffff"/>
              </a:buClr>
              <a:buSzPct val="75000"/>
              <a:buFont typeface="Symbol" charset="2"/>
              <a:buChar char=""/>
            </a:pPr>
            <a:r>
              <a:rPr b="0" lang="en-US" sz="1800" spc="-1" strike="noStrike">
                <a:solidFill>
                  <a:srgbClr val="ffffff"/>
                </a:solidFill>
                <a:latin typeface="Arial"/>
              </a:rPr>
              <a:t>Fourth Outline Level</a:t>
            </a:r>
            <a:endParaRPr b="0" lang="en-US" sz="1800" spc="-1" strike="noStrike">
              <a:solidFill>
                <a:srgbClr val="ffffff"/>
              </a:solidFill>
              <a:latin typeface="Arial"/>
            </a:endParaRPr>
          </a:p>
          <a:p>
            <a:pPr lvl="4" marL="2160000" indent="-216000">
              <a:spcBef>
                <a:spcPts val="283"/>
              </a:spcBef>
              <a:buClr>
                <a:srgbClr val="ffffff"/>
              </a:buClr>
              <a:buSzPct val="45000"/>
              <a:buFont typeface="Wingdings" charset="2"/>
              <a:buChar char=""/>
            </a:pPr>
            <a:r>
              <a:rPr b="0" lang="en-US" sz="1800" spc="-1" strike="noStrike">
                <a:solidFill>
                  <a:srgbClr val="ffffff"/>
                </a:solidFill>
                <a:latin typeface="Arial"/>
              </a:rPr>
              <a:t>Fifth Outline Level</a:t>
            </a:r>
            <a:endParaRPr b="0" lang="en-US" sz="1800" spc="-1" strike="noStrike">
              <a:solidFill>
                <a:srgbClr val="ffffff"/>
              </a:solidFill>
              <a:latin typeface="Arial"/>
            </a:endParaRPr>
          </a:p>
          <a:p>
            <a:pPr lvl="5" marL="2592000" indent="-216000">
              <a:spcBef>
                <a:spcPts val="283"/>
              </a:spcBef>
              <a:buClr>
                <a:srgbClr val="ffffff"/>
              </a:buClr>
              <a:buSzPct val="45000"/>
              <a:buFont typeface="Wingdings" charset="2"/>
              <a:buChar char=""/>
            </a:pPr>
            <a:r>
              <a:rPr b="0" lang="en-US" sz="1800" spc="-1" strike="noStrike">
                <a:solidFill>
                  <a:srgbClr val="ffffff"/>
                </a:solidFill>
                <a:latin typeface="Arial"/>
              </a:rPr>
              <a:t>Sixth Outline Level</a:t>
            </a:r>
            <a:endParaRPr b="0" lang="en-US" sz="1800" spc="-1" strike="noStrike">
              <a:solidFill>
                <a:srgbClr val="ffffff"/>
              </a:solidFill>
              <a:latin typeface="Arial"/>
            </a:endParaRPr>
          </a:p>
          <a:p>
            <a:pPr lvl="6" marL="3024000" indent="-216000">
              <a:spcBef>
                <a:spcPts val="283"/>
              </a:spcBef>
              <a:buClr>
                <a:srgbClr val="ffffff"/>
              </a:buClr>
              <a:buSzPct val="45000"/>
              <a:buFont typeface="Wingdings" charset="2"/>
              <a:buChar char=""/>
            </a:pPr>
            <a:r>
              <a:rPr b="0" lang="en-US" sz="1800" spc="-1" strike="noStrike">
                <a:solidFill>
                  <a:srgbClr val="ffffff"/>
                </a:solidFill>
                <a:latin typeface="Arial"/>
              </a:rPr>
              <a:t>Seventh Outline Level</a:t>
            </a:r>
            <a:endParaRPr b="0" lang="en-US" sz="1800" spc="-1" strike="noStrike">
              <a:solidFill>
                <a:srgbClr val="ffffff"/>
              </a:solidFill>
              <a:latin typeface="Arial"/>
            </a:endParaRPr>
          </a:p>
        </p:txBody>
      </p:sp>
      <p:sp>
        <p:nvSpPr>
          <p:cNvPr id="366" name="PlaceHolder 3"/>
          <p:cNvSpPr>
            <a:spLocks noGrp="1"/>
          </p:cNvSpPr>
          <p:nvPr>
            <p:ph type="body"/>
          </p:nvPr>
        </p:nvSpPr>
        <p:spPr>
          <a:xfrm>
            <a:off x="3254760" y="1434960"/>
            <a:ext cx="2542680" cy="4833360"/>
          </a:xfrm>
          <a:prstGeom prst="rect">
            <a:avLst/>
          </a:prstGeom>
          <a:noFill/>
          <a:ln w="0">
            <a:noFill/>
          </a:ln>
        </p:spPr>
        <p:txBody>
          <a:bodyPr lIns="0" rIns="0" tIns="0" bIns="0" anchor="t">
            <a:normAutofit fontScale="31111"/>
          </a:bodyPr>
          <a:p>
            <a:pPr marL="432000" indent="-324000">
              <a:spcBef>
                <a:spcPts val="1417"/>
              </a:spcBef>
              <a:buClr>
                <a:srgbClr val="ffffff"/>
              </a:buClr>
              <a:buSzPct val="45000"/>
              <a:buFont typeface="Wingdings" charset="2"/>
              <a:buChar char=""/>
            </a:pPr>
            <a:r>
              <a:rPr b="0" lang="en-US" sz="1800" spc="-1" strike="noStrike">
                <a:solidFill>
                  <a:srgbClr val="ffffff"/>
                </a:solidFill>
                <a:latin typeface="Arial"/>
              </a:rPr>
              <a:t>Click to edit the outline text format</a:t>
            </a:r>
            <a:endParaRPr b="0" lang="en-US" sz="1800" spc="-1" strike="noStrike">
              <a:solidFill>
                <a:srgbClr val="ffffff"/>
              </a:solidFill>
              <a:latin typeface="Arial"/>
            </a:endParaRPr>
          </a:p>
          <a:p>
            <a:pPr lvl="1" marL="864000" indent="-324000">
              <a:spcBef>
                <a:spcPts val="1134"/>
              </a:spcBef>
              <a:buClr>
                <a:srgbClr val="ffffff"/>
              </a:buClr>
              <a:buSzPct val="75000"/>
              <a:buFont typeface="Symbol" charset="2"/>
              <a:buChar char=""/>
            </a:pPr>
            <a:r>
              <a:rPr b="0" lang="en-US" sz="1800" spc="-1" strike="noStrike">
                <a:solidFill>
                  <a:srgbClr val="ffffff"/>
                </a:solidFill>
                <a:latin typeface="Arial"/>
              </a:rPr>
              <a:t>Second Outline Level</a:t>
            </a:r>
            <a:endParaRPr b="0" lang="en-US" sz="1800" spc="-1" strike="noStrike">
              <a:solidFill>
                <a:srgbClr val="ffffff"/>
              </a:solidFill>
              <a:latin typeface="Arial"/>
            </a:endParaRPr>
          </a:p>
          <a:p>
            <a:pPr lvl="2" marL="1296000" indent="-288000">
              <a:spcBef>
                <a:spcPts val="850"/>
              </a:spcBef>
              <a:buClr>
                <a:srgbClr val="ffffff"/>
              </a:buClr>
              <a:buSzPct val="45000"/>
              <a:buFont typeface="Wingdings" charset="2"/>
              <a:buChar char=""/>
            </a:pPr>
            <a:r>
              <a:rPr b="0" lang="en-US" sz="1800" spc="-1" strike="noStrike">
                <a:solidFill>
                  <a:srgbClr val="ffffff"/>
                </a:solidFill>
                <a:latin typeface="Arial"/>
              </a:rPr>
              <a:t>Third Outline Level</a:t>
            </a:r>
            <a:endParaRPr b="0" lang="en-US" sz="1800" spc="-1" strike="noStrike">
              <a:solidFill>
                <a:srgbClr val="ffffff"/>
              </a:solidFill>
              <a:latin typeface="Arial"/>
            </a:endParaRPr>
          </a:p>
          <a:p>
            <a:pPr lvl="3" marL="1728000" indent="-216000">
              <a:spcBef>
                <a:spcPts val="567"/>
              </a:spcBef>
              <a:buClr>
                <a:srgbClr val="ffffff"/>
              </a:buClr>
              <a:buSzPct val="75000"/>
              <a:buFont typeface="Symbol" charset="2"/>
              <a:buChar char=""/>
            </a:pPr>
            <a:r>
              <a:rPr b="0" lang="en-US" sz="1800" spc="-1" strike="noStrike">
                <a:solidFill>
                  <a:srgbClr val="ffffff"/>
                </a:solidFill>
                <a:latin typeface="Arial"/>
              </a:rPr>
              <a:t>Fourth Outline Level</a:t>
            </a:r>
            <a:endParaRPr b="0" lang="en-US" sz="1800" spc="-1" strike="noStrike">
              <a:solidFill>
                <a:srgbClr val="ffffff"/>
              </a:solidFill>
              <a:latin typeface="Arial"/>
            </a:endParaRPr>
          </a:p>
          <a:p>
            <a:pPr lvl="4" marL="2160000" indent="-216000">
              <a:spcBef>
                <a:spcPts val="283"/>
              </a:spcBef>
              <a:buClr>
                <a:srgbClr val="ffffff"/>
              </a:buClr>
              <a:buSzPct val="45000"/>
              <a:buFont typeface="Wingdings" charset="2"/>
              <a:buChar char=""/>
            </a:pPr>
            <a:r>
              <a:rPr b="0" lang="en-US" sz="1800" spc="-1" strike="noStrike">
                <a:solidFill>
                  <a:srgbClr val="ffffff"/>
                </a:solidFill>
                <a:latin typeface="Arial"/>
              </a:rPr>
              <a:t>Fifth Outline Level</a:t>
            </a:r>
            <a:endParaRPr b="0" lang="en-US" sz="1800" spc="-1" strike="noStrike">
              <a:solidFill>
                <a:srgbClr val="ffffff"/>
              </a:solidFill>
              <a:latin typeface="Arial"/>
            </a:endParaRPr>
          </a:p>
          <a:p>
            <a:pPr lvl="5" marL="2592000" indent="-216000">
              <a:spcBef>
                <a:spcPts val="283"/>
              </a:spcBef>
              <a:buClr>
                <a:srgbClr val="ffffff"/>
              </a:buClr>
              <a:buSzPct val="45000"/>
              <a:buFont typeface="Wingdings" charset="2"/>
              <a:buChar char=""/>
            </a:pPr>
            <a:r>
              <a:rPr b="0" lang="en-US" sz="1800" spc="-1" strike="noStrike">
                <a:solidFill>
                  <a:srgbClr val="ffffff"/>
                </a:solidFill>
                <a:latin typeface="Arial"/>
              </a:rPr>
              <a:t>Sixth Outline Level</a:t>
            </a:r>
            <a:endParaRPr b="0" lang="en-US" sz="1800" spc="-1" strike="noStrike">
              <a:solidFill>
                <a:srgbClr val="ffffff"/>
              </a:solidFill>
              <a:latin typeface="Arial"/>
            </a:endParaRPr>
          </a:p>
          <a:p>
            <a:pPr lvl="6" marL="3024000" indent="-216000">
              <a:spcBef>
                <a:spcPts val="283"/>
              </a:spcBef>
              <a:buClr>
                <a:srgbClr val="ffffff"/>
              </a:buClr>
              <a:buSzPct val="45000"/>
              <a:buFont typeface="Wingdings" charset="2"/>
              <a:buChar char=""/>
            </a:pPr>
            <a:r>
              <a:rPr b="0" lang="en-US" sz="1800" spc="-1" strike="noStrike">
                <a:solidFill>
                  <a:srgbClr val="ffffff"/>
                </a:solidFill>
                <a:latin typeface="Arial"/>
              </a:rPr>
              <a:t>Seventh Outline Level</a:t>
            </a:r>
            <a:endParaRPr b="0" lang="en-US" sz="1800" spc="-1" strike="noStrike">
              <a:solidFill>
                <a:srgbClr val="ffffff"/>
              </a:solidFill>
              <a:latin typeface="Arial"/>
            </a:endParaRPr>
          </a:p>
        </p:txBody>
      </p:sp>
      <p:sp>
        <p:nvSpPr>
          <p:cNvPr id="367" name="PlaceHolder 4"/>
          <p:cNvSpPr>
            <a:spLocks noGrp="1"/>
          </p:cNvSpPr>
          <p:nvPr>
            <p:ph type="body"/>
          </p:nvPr>
        </p:nvSpPr>
        <p:spPr>
          <a:xfrm>
            <a:off x="584280" y="3959640"/>
            <a:ext cx="2542680" cy="2305080"/>
          </a:xfrm>
          <a:prstGeom prst="rect">
            <a:avLst/>
          </a:prstGeom>
          <a:noFill/>
          <a:ln w="0">
            <a:noFill/>
          </a:ln>
        </p:spPr>
        <p:txBody>
          <a:bodyPr lIns="0" rIns="0" tIns="0" bIns="0" anchor="t">
            <a:normAutofit fontScale="18333" lnSpcReduction="10000"/>
          </a:bodyPr>
          <a:p>
            <a:pPr marL="432000" indent="-324000">
              <a:spcBef>
                <a:spcPts val="1417"/>
              </a:spcBef>
              <a:buClr>
                <a:srgbClr val="ffffff"/>
              </a:buClr>
              <a:buSzPct val="45000"/>
              <a:buFont typeface="Wingdings" charset="2"/>
              <a:buChar char=""/>
            </a:pPr>
            <a:r>
              <a:rPr b="0" lang="en-US" sz="1800" spc="-1" strike="noStrike">
                <a:solidFill>
                  <a:srgbClr val="ffffff"/>
                </a:solidFill>
                <a:latin typeface="Arial"/>
              </a:rPr>
              <a:t>Click to edit the outline text format</a:t>
            </a:r>
            <a:endParaRPr b="0" lang="en-US" sz="1800" spc="-1" strike="noStrike">
              <a:solidFill>
                <a:srgbClr val="ffffff"/>
              </a:solidFill>
              <a:latin typeface="Arial"/>
            </a:endParaRPr>
          </a:p>
          <a:p>
            <a:pPr lvl="1" marL="864000" indent="-324000">
              <a:spcBef>
                <a:spcPts val="1134"/>
              </a:spcBef>
              <a:buClr>
                <a:srgbClr val="ffffff"/>
              </a:buClr>
              <a:buSzPct val="75000"/>
              <a:buFont typeface="Symbol" charset="2"/>
              <a:buChar char=""/>
            </a:pPr>
            <a:r>
              <a:rPr b="0" lang="en-US" sz="1800" spc="-1" strike="noStrike">
                <a:solidFill>
                  <a:srgbClr val="ffffff"/>
                </a:solidFill>
                <a:latin typeface="Arial"/>
              </a:rPr>
              <a:t>Second Outline Level</a:t>
            </a:r>
            <a:endParaRPr b="0" lang="en-US" sz="1800" spc="-1" strike="noStrike">
              <a:solidFill>
                <a:srgbClr val="ffffff"/>
              </a:solidFill>
              <a:latin typeface="Arial"/>
            </a:endParaRPr>
          </a:p>
          <a:p>
            <a:pPr lvl="2" marL="1296000" indent="-288000">
              <a:spcBef>
                <a:spcPts val="850"/>
              </a:spcBef>
              <a:buClr>
                <a:srgbClr val="ffffff"/>
              </a:buClr>
              <a:buSzPct val="45000"/>
              <a:buFont typeface="Wingdings" charset="2"/>
              <a:buChar char=""/>
            </a:pPr>
            <a:r>
              <a:rPr b="0" lang="en-US" sz="1800" spc="-1" strike="noStrike">
                <a:solidFill>
                  <a:srgbClr val="ffffff"/>
                </a:solidFill>
                <a:latin typeface="Arial"/>
              </a:rPr>
              <a:t>Third Outline Level</a:t>
            </a:r>
            <a:endParaRPr b="0" lang="en-US" sz="1800" spc="-1" strike="noStrike">
              <a:solidFill>
                <a:srgbClr val="ffffff"/>
              </a:solidFill>
              <a:latin typeface="Arial"/>
            </a:endParaRPr>
          </a:p>
          <a:p>
            <a:pPr lvl="3" marL="1728000" indent="-216000">
              <a:spcBef>
                <a:spcPts val="567"/>
              </a:spcBef>
              <a:buClr>
                <a:srgbClr val="ffffff"/>
              </a:buClr>
              <a:buSzPct val="75000"/>
              <a:buFont typeface="Symbol" charset="2"/>
              <a:buChar char=""/>
            </a:pPr>
            <a:r>
              <a:rPr b="0" lang="en-US" sz="1800" spc="-1" strike="noStrike">
                <a:solidFill>
                  <a:srgbClr val="ffffff"/>
                </a:solidFill>
                <a:latin typeface="Arial"/>
              </a:rPr>
              <a:t>Fourth Outline Level</a:t>
            </a:r>
            <a:endParaRPr b="0" lang="en-US" sz="1800" spc="-1" strike="noStrike">
              <a:solidFill>
                <a:srgbClr val="ffffff"/>
              </a:solidFill>
              <a:latin typeface="Arial"/>
            </a:endParaRPr>
          </a:p>
          <a:p>
            <a:pPr lvl="4" marL="2160000" indent="-216000">
              <a:spcBef>
                <a:spcPts val="283"/>
              </a:spcBef>
              <a:buClr>
                <a:srgbClr val="ffffff"/>
              </a:buClr>
              <a:buSzPct val="45000"/>
              <a:buFont typeface="Wingdings" charset="2"/>
              <a:buChar char=""/>
            </a:pPr>
            <a:r>
              <a:rPr b="0" lang="en-US" sz="1800" spc="-1" strike="noStrike">
                <a:solidFill>
                  <a:srgbClr val="ffffff"/>
                </a:solidFill>
                <a:latin typeface="Arial"/>
              </a:rPr>
              <a:t>Fifth Outline Level</a:t>
            </a:r>
            <a:endParaRPr b="0" lang="en-US" sz="1800" spc="-1" strike="noStrike">
              <a:solidFill>
                <a:srgbClr val="ffffff"/>
              </a:solidFill>
              <a:latin typeface="Arial"/>
            </a:endParaRPr>
          </a:p>
          <a:p>
            <a:pPr lvl="5" marL="2592000" indent="-216000">
              <a:spcBef>
                <a:spcPts val="283"/>
              </a:spcBef>
              <a:buClr>
                <a:srgbClr val="ffffff"/>
              </a:buClr>
              <a:buSzPct val="45000"/>
              <a:buFont typeface="Wingdings" charset="2"/>
              <a:buChar char=""/>
            </a:pPr>
            <a:r>
              <a:rPr b="0" lang="en-US" sz="1800" spc="-1" strike="noStrike">
                <a:solidFill>
                  <a:srgbClr val="ffffff"/>
                </a:solidFill>
                <a:latin typeface="Arial"/>
              </a:rPr>
              <a:t>Sixth Outline Level</a:t>
            </a:r>
            <a:endParaRPr b="0" lang="en-US" sz="1800" spc="-1" strike="noStrike">
              <a:solidFill>
                <a:srgbClr val="ffffff"/>
              </a:solidFill>
              <a:latin typeface="Arial"/>
            </a:endParaRPr>
          </a:p>
          <a:p>
            <a:pPr lvl="6" marL="3024000" indent="-216000">
              <a:spcBef>
                <a:spcPts val="283"/>
              </a:spcBef>
              <a:buClr>
                <a:srgbClr val="ffffff"/>
              </a:buClr>
              <a:buSzPct val="45000"/>
              <a:buFont typeface="Wingdings" charset="2"/>
              <a:buChar char=""/>
            </a:pPr>
            <a:r>
              <a:rPr b="0" lang="en-US" sz="1800" spc="-1" strike="noStrike">
                <a:solidFill>
                  <a:srgbClr val="ffffff"/>
                </a:solidFill>
                <a:latin typeface="Arial"/>
              </a:rPr>
              <a:t>Seventh Outline Level</a:t>
            </a:r>
            <a:endParaRPr b="0" lang="en-US" sz="1800" spc="-1" strike="noStrike">
              <a:solidFill>
                <a:srgbClr val="ffffff"/>
              </a:solidFill>
              <a:latin typeface="Arial"/>
            </a:endParaRPr>
          </a:p>
        </p:txBody>
      </p:sp>
    </p:spTree>
  </p:cSld>
  <p:clrMap bg1="lt1" bg2="lt2" tx1="dk1" tx2="dk2" accent1="accent1" accent2="accent2" accent3="accent3" accent4="accent4" accent5="accent5" accent6="accent6" hlink="hlink" folHlink="folHlink"/>
  <p:sldLayoutIdLst>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 id="2147483709" r:id="rId12"/>
    <p:sldLayoutId id="2147483710" r:id="rId13"/>
    <p:sldLayoutId id="2147483711" r:id="rId14"/>
    <p:sldLayoutId id="2147483712" r:id="rId15"/>
  </p:sldLayoutIdLst>
</p:sldMaster>
</file>

<file path=ppt/slideMasters/slideMaster6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2"/>
          <a:stretch/>
        </a:blipFill>
      </p:bgPr>
    </p:bg>
    <p:spTree>
      <p:nvGrpSpPr>
        <p:cNvPr id="1" name=""/>
        <p:cNvGrpSpPr/>
        <p:nvPr/>
      </p:nvGrpSpPr>
      <p:grpSpPr>
        <a:xfrm>
          <a:off x="0" y="0"/>
          <a:ext cx="0" cy="0"/>
          <a:chOff x="0" y="0"/>
          <a:chExt cx="0" cy="0"/>
        </a:xfrm>
      </p:grpSpPr>
      <p:grpSp>
        <p:nvGrpSpPr>
          <p:cNvPr id="404" name="GRID"/>
          <p:cNvGrpSpPr/>
          <p:nvPr/>
        </p:nvGrpSpPr>
        <p:grpSpPr>
          <a:xfrm>
            <a:off x="0" y="0"/>
            <a:ext cx="12192120" cy="6858360"/>
            <a:chOff x="0" y="0"/>
            <a:chExt cx="12192120" cy="6858360"/>
          </a:xfrm>
        </p:grpSpPr>
        <p:cxnSp>
          <p:nvCxnSpPr>
            <p:cNvPr id="405" name="Straight Connector 6"/>
            <p:cNvCxnSpPr/>
            <p:nvPr/>
          </p:nvCxnSpPr>
          <p:spPr>
            <a:xfrm>
              <a:off x="0" y="0"/>
              <a:ext cx="12189600" cy="720"/>
            </a:xfrm>
            <a:prstGeom prst="straightConnector1">
              <a:avLst/>
            </a:prstGeom>
            <a:ln w="3175">
              <a:solidFill>
                <a:srgbClr val="000000">
                  <a:alpha val="20000"/>
                </a:srgbClr>
              </a:solidFill>
              <a:round/>
            </a:ln>
          </p:spPr>
        </p:cxnSp>
        <p:cxnSp>
          <p:nvCxnSpPr>
            <p:cNvPr id="406" name="Straight Connector 8"/>
            <p:cNvCxnSpPr/>
            <p:nvPr/>
          </p:nvCxnSpPr>
          <p:spPr>
            <a:xfrm>
              <a:off x="0" y="292320"/>
              <a:ext cx="12189600" cy="720"/>
            </a:xfrm>
            <a:prstGeom prst="straightConnector1">
              <a:avLst/>
            </a:prstGeom>
            <a:ln w="3175">
              <a:solidFill>
                <a:srgbClr val="000000">
                  <a:alpha val="20000"/>
                </a:srgbClr>
              </a:solidFill>
              <a:round/>
            </a:ln>
          </p:spPr>
        </p:cxnSp>
        <p:cxnSp>
          <p:nvCxnSpPr>
            <p:cNvPr id="407" name="Straight Connector 9"/>
            <p:cNvCxnSpPr/>
            <p:nvPr/>
          </p:nvCxnSpPr>
          <p:spPr>
            <a:xfrm>
              <a:off x="0" y="585000"/>
              <a:ext cx="12189600" cy="720"/>
            </a:xfrm>
            <a:prstGeom prst="straightConnector1">
              <a:avLst/>
            </a:prstGeom>
            <a:ln w="3175">
              <a:solidFill>
                <a:srgbClr val="df45d4"/>
              </a:solidFill>
              <a:round/>
            </a:ln>
          </p:spPr>
        </p:cxnSp>
        <p:cxnSp>
          <p:nvCxnSpPr>
            <p:cNvPr id="408" name="Straight Connector 10"/>
            <p:cNvCxnSpPr/>
            <p:nvPr/>
          </p:nvCxnSpPr>
          <p:spPr>
            <a:xfrm>
              <a:off x="0" y="6272640"/>
              <a:ext cx="12189600" cy="720"/>
            </a:xfrm>
            <a:prstGeom prst="straightConnector1">
              <a:avLst/>
            </a:prstGeom>
            <a:ln w="3175">
              <a:solidFill>
                <a:srgbClr val="df45d4"/>
              </a:solidFill>
              <a:round/>
            </a:ln>
          </p:spPr>
        </p:cxnSp>
        <p:cxnSp>
          <p:nvCxnSpPr>
            <p:cNvPr id="409" name="Straight Connector 11"/>
            <p:cNvCxnSpPr/>
            <p:nvPr/>
          </p:nvCxnSpPr>
          <p:spPr>
            <a:xfrm>
              <a:off x="0" y="6565320"/>
              <a:ext cx="12189600" cy="720"/>
            </a:xfrm>
            <a:prstGeom prst="straightConnector1">
              <a:avLst/>
            </a:prstGeom>
            <a:ln w="3175">
              <a:solidFill>
                <a:srgbClr val="000000">
                  <a:alpha val="20000"/>
                </a:srgbClr>
              </a:solidFill>
              <a:round/>
            </a:ln>
          </p:spPr>
        </p:cxnSp>
        <p:cxnSp>
          <p:nvCxnSpPr>
            <p:cNvPr id="410" name="Straight Connector 12"/>
            <p:cNvCxnSpPr/>
            <p:nvPr/>
          </p:nvCxnSpPr>
          <p:spPr>
            <a:xfrm>
              <a:off x="0" y="6858000"/>
              <a:ext cx="12189600" cy="720"/>
            </a:xfrm>
            <a:prstGeom prst="straightConnector1">
              <a:avLst/>
            </a:prstGeom>
            <a:ln w="3175">
              <a:solidFill>
                <a:srgbClr val="000000">
                  <a:alpha val="20000"/>
                </a:srgbClr>
              </a:solidFill>
              <a:round/>
            </a:ln>
          </p:spPr>
        </p:cxnSp>
        <p:cxnSp>
          <p:nvCxnSpPr>
            <p:cNvPr id="411" name="Straight Connector 13"/>
            <p:cNvCxnSpPr/>
            <p:nvPr/>
          </p:nvCxnSpPr>
          <p:spPr>
            <a:xfrm>
              <a:off x="0" y="877680"/>
              <a:ext cx="12189600" cy="720"/>
            </a:xfrm>
            <a:prstGeom prst="straightConnector1">
              <a:avLst/>
            </a:prstGeom>
            <a:ln w="3175">
              <a:solidFill>
                <a:srgbClr val="000000">
                  <a:alpha val="20000"/>
                </a:srgbClr>
              </a:solidFill>
              <a:round/>
            </a:ln>
          </p:spPr>
        </p:cxnSp>
        <p:cxnSp>
          <p:nvCxnSpPr>
            <p:cNvPr id="412" name="Straight Connector 14"/>
            <p:cNvCxnSpPr/>
            <p:nvPr/>
          </p:nvCxnSpPr>
          <p:spPr>
            <a:xfrm>
              <a:off x="0" y="1170360"/>
              <a:ext cx="12189600" cy="720"/>
            </a:xfrm>
            <a:prstGeom prst="straightConnector1">
              <a:avLst/>
            </a:prstGeom>
            <a:ln w="3175">
              <a:solidFill>
                <a:srgbClr val="000000">
                  <a:alpha val="20000"/>
                </a:srgbClr>
              </a:solidFill>
              <a:round/>
            </a:ln>
          </p:spPr>
        </p:cxnSp>
        <p:cxnSp>
          <p:nvCxnSpPr>
            <p:cNvPr id="413" name="Straight Connector 15"/>
            <p:cNvCxnSpPr/>
            <p:nvPr/>
          </p:nvCxnSpPr>
          <p:spPr>
            <a:xfrm>
              <a:off x="0" y="1463040"/>
              <a:ext cx="12189600" cy="720"/>
            </a:xfrm>
            <a:prstGeom prst="straightConnector1">
              <a:avLst/>
            </a:prstGeom>
            <a:ln w="3175">
              <a:solidFill>
                <a:srgbClr val="000000">
                  <a:alpha val="20000"/>
                </a:srgbClr>
              </a:solidFill>
              <a:round/>
            </a:ln>
          </p:spPr>
        </p:cxnSp>
        <p:cxnSp>
          <p:nvCxnSpPr>
            <p:cNvPr id="414" name="Straight Connector 16"/>
            <p:cNvCxnSpPr/>
            <p:nvPr/>
          </p:nvCxnSpPr>
          <p:spPr>
            <a:xfrm>
              <a:off x="0" y="0"/>
              <a:ext cx="720" cy="6858720"/>
            </a:xfrm>
            <a:prstGeom prst="straightConnector1">
              <a:avLst/>
            </a:prstGeom>
            <a:ln w="3175">
              <a:solidFill>
                <a:srgbClr val="000000">
                  <a:alpha val="20000"/>
                </a:srgbClr>
              </a:solidFill>
              <a:round/>
            </a:ln>
          </p:spPr>
        </p:cxnSp>
        <p:cxnSp>
          <p:nvCxnSpPr>
            <p:cNvPr id="415" name="Straight Connector 17"/>
            <p:cNvCxnSpPr/>
            <p:nvPr/>
          </p:nvCxnSpPr>
          <p:spPr>
            <a:xfrm>
              <a:off x="585000" y="0"/>
              <a:ext cx="720" cy="6858720"/>
            </a:xfrm>
            <a:prstGeom prst="straightConnector1">
              <a:avLst/>
            </a:prstGeom>
            <a:ln w="3175">
              <a:solidFill>
                <a:srgbClr val="df45d4"/>
              </a:solidFill>
              <a:round/>
            </a:ln>
          </p:spPr>
        </p:cxnSp>
        <p:cxnSp>
          <p:nvCxnSpPr>
            <p:cNvPr id="416" name="Straight Connector 18"/>
            <p:cNvCxnSpPr/>
            <p:nvPr/>
          </p:nvCxnSpPr>
          <p:spPr>
            <a:xfrm>
              <a:off x="292320" y="0"/>
              <a:ext cx="720" cy="6858720"/>
            </a:xfrm>
            <a:prstGeom prst="straightConnector1">
              <a:avLst/>
            </a:prstGeom>
            <a:ln w="3175">
              <a:solidFill>
                <a:srgbClr val="000000">
                  <a:alpha val="20000"/>
                </a:srgbClr>
              </a:solidFill>
              <a:round/>
            </a:ln>
          </p:spPr>
        </p:cxnSp>
        <p:cxnSp>
          <p:nvCxnSpPr>
            <p:cNvPr id="417" name="Straight Connector 19"/>
            <p:cNvCxnSpPr/>
            <p:nvPr/>
          </p:nvCxnSpPr>
          <p:spPr>
            <a:xfrm>
              <a:off x="877680" y="0"/>
              <a:ext cx="720" cy="6858720"/>
            </a:xfrm>
            <a:prstGeom prst="straightConnector1">
              <a:avLst/>
            </a:prstGeom>
            <a:ln w="3175">
              <a:solidFill>
                <a:srgbClr val="000000">
                  <a:alpha val="20000"/>
                </a:srgbClr>
              </a:solidFill>
              <a:round/>
            </a:ln>
          </p:spPr>
        </p:cxnSp>
        <p:cxnSp>
          <p:nvCxnSpPr>
            <p:cNvPr id="418" name="Straight Connector 20"/>
            <p:cNvCxnSpPr/>
            <p:nvPr/>
          </p:nvCxnSpPr>
          <p:spPr>
            <a:xfrm>
              <a:off x="1170360" y="0"/>
              <a:ext cx="720" cy="6858720"/>
            </a:xfrm>
            <a:prstGeom prst="straightConnector1">
              <a:avLst/>
            </a:prstGeom>
            <a:ln w="3175">
              <a:solidFill>
                <a:srgbClr val="000000">
                  <a:alpha val="20000"/>
                </a:srgbClr>
              </a:solidFill>
              <a:round/>
            </a:ln>
          </p:spPr>
        </p:cxnSp>
        <p:cxnSp>
          <p:nvCxnSpPr>
            <p:cNvPr id="419" name="Straight Connector 21"/>
            <p:cNvCxnSpPr/>
            <p:nvPr/>
          </p:nvCxnSpPr>
          <p:spPr>
            <a:xfrm>
              <a:off x="11021400" y="0"/>
              <a:ext cx="720" cy="6858720"/>
            </a:xfrm>
            <a:prstGeom prst="straightConnector1">
              <a:avLst/>
            </a:prstGeom>
            <a:ln w="3175">
              <a:solidFill>
                <a:srgbClr val="000000">
                  <a:alpha val="20000"/>
                </a:srgbClr>
              </a:solidFill>
              <a:round/>
            </a:ln>
          </p:spPr>
        </p:cxnSp>
        <p:cxnSp>
          <p:nvCxnSpPr>
            <p:cNvPr id="420" name="Straight Connector 22"/>
            <p:cNvCxnSpPr/>
            <p:nvPr/>
          </p:nvCxnSpPr>
          <p:spPr>
            <a:xfrm>
              <a:off x="11606760" y="0"/>
              <a:ext cx="720" cy="6858720"/>
            </a:xfrm>
            <a:prstGeom prst="straightConnector1">
              <a:avLst/>
            </a:prstGeom>
            <a:ln w="3175">
              <a:solidFill>
                <a:srgbClr val="df45d4"/>
              </a:solidFill>
              <a:round/>
            </a:ln>
          </p:spPr>
        </p:cxnSp>
        <p:cxnSp>
          <p:nvCxnSpPr>
            <p:cNvPr id="421" name="Straight Connector 23"/>
            <p:cNvCxnSpPr/>
            <p:nvPr/>
          </p:nvCxnSpPr>
          <p:spPr>
            <a:xfrm>
              <a:off x="11314080" y="0"/>
              <a:ext cx="720" cy="6858720"/>
            </a:xfrm>
            <a:prstGeom prst="straightConnector1">
              <a:avLst/>
            </a:prstGeom>
            <a:ln w="3175">
              <a:solidFill>
                <a:srgbClr val="000000">
                  <a:alpha val="20000"/>
                </a:srgbClr>
              </a:solidFill>
              <a:round/>
            </a:ln>
          </p:spPr>
        </p:cxnSp>
        <p:cxnSp>
          <p:nvCxnSpPr>
            <p:cNvPr id="422" name="Straight Connector 24"/>
            <p:cNvCxnSpPr/>
            <p:nvPr/>
          </p:nvCxnSpPr>
          <p:spPr>
            <a:xfrm>
              <a:off x="11899080" y="0"/>
              <a:ext cx="720" cy="6858720"/>
            </a:xfrm>
            <a:prstGeom prst="straightConnector1">
              <a:avLst/>
            </a:prstGeom>
            <a:ln w="3175">
              <a:solidFill>
                <a:srgbClr val="000000">
                  <a:alpha val="20000"/>
                </a:srgbClr>
              </a:solidFill>
              <a:round/>
            </a:ln>
          </p:spPr>
        </p:cxnSp>
        <p:cxnSp>
          <p:nvCxnSpPr>
            <p:cNvPr id="423" name="Straight Connector 25"/>
            <p:cNvCxnSpPr/>
            <p:nvPr/>
          </p:nvCxnSpPr>
          <p:spPr>
            <a:xfrm>
              <a:off x="12191760" y="0"/>
              <a:ext cx="720" cy="6858720"/>
            </a:xfrm>
            <a:prstGeom prst="straightConnector1">
              <a:avLst/>
            </a:prstGeom>
            <a:ln w="3175">
              <a:solidFill>
                <a:srgbClr val="000000">
                  <a:alpha val="20000"/>
                </a:srgbClr>
              </a:solidFill>
              <a:round/>
            </a:ln>
          </p:spPr>
        </p:cxnSp>
        <p:cxnSp>
          <p:nvCxnSpPr>
            <p:cNvPr id="424" name="Straight Connector 26"/>
            <p:cNvCxnSpPr/>
            <p:nvPr/>
          </p:nvCxnSpPr>
          <p:spPr>
            <a:xfrm>
              <a:off x="0" y="1755360"/>
              <a:ext cx="12189600" cy="720"/>
            </a:xfrm>
            <a:prstGeom prst="straightConnector1">
              <a:avLst/>
            </a:prstGeom>
            <a:ln w="3175">
              <a:solidFill>
                <a:srgbClr val="000000">
                  <a:alpha val="20000"/>
                </a:srgbClr>
              </a:solidFill>
              <a:round/>
            </a:ln>
          </p:spPr>
        </p:cxnSp>
        <p:cxnSp>
          <p:nvCxnSpPr>
            <p:cNvPr id="425" name="Straight Connector 27"/>
            <p:cNvCxnSpPr/>
            <p:nvPr/>
          </p:nvCxnSpPr>
          <p:spPr>
            <a:xfrm>
              <a:off x="0" y="2048040"/>
              <a:ext cx="12189600" cy="720"/>
            </a:xfrm>
            <a:prstGeom prst="straightConnector1">
              <a:avLst/>
            </a:prstGeom>
            <a:ln w="3175">
              <a:solidFill>
                <a:srgbClr val="000000">
                  <a:alpha val="20000"/>
                </a:srgbClr>
              </a:solidFill>
              <a:round/>
            </a:ln>
          </p:spPr>
        </p:cxnSp>
        <p:cxnSp>
          <p:nvCxnSpPr>
            <p:cNvPr id="426" name="Straight Connector 28"/>
            <p:cNvCxnSpPr/>
            <p:nvPr/>
          </p:nvCxnSpPr>
          <p:spPr>
            <a:xfrm>
              <a:off x="0" y="2340720"/>
              <a:ext cx="12189600" cy="720"/>
            </a:xfrm>
            <a:prstGeom prst="straightConnector1">
              <a:avLst/>
            </a:prstGeom>
            <a:ln w="3175">
              <a:solidFill>
                <a:srgbClr val="000000">
                  <a:alpha val="20000"/>
                </a:srgbClr>
              </a:solidFill>
              <a:round/>
            </a:ln>
          </p:spPr>
        </p:cxnSp>
        <p:cxnSp>
          <p:nvCxnSpPr>
            <p:cNvPr id="427" name="Straight Connector 29"/>
            <p:cNvCxnSpPr/>
            <p:nvPr/>
          </p:nvCxnSpPr>
          <p:spPr>
            <a:xfrm>
              <a:off x="0" y="2633400"/>
              <a:ext cx="12189600" cy="720"/>
            </a:xfrm>
            <a:prstGeom prst="straightConnector1">
              <a:avLst/>
            </a:prstGeom>
            <a:ln w="3175">
              <a:solidFill>
                <a:srgbClr val="000000">
                  <a:alpha val="20000"/>
                </a:srgbClr>
              </a:solidFill>
              <a:round/>
            </a:ln>
          </p:spPr>
        </p:cxnSp>
        <p:cxnSp>
          <p:nvCxnSpPr>
            <p:cNvPr id="428" name="Straight Connector 30"/>
            <p:cNvCxnSpPr/>
            <p:nvPr/>
          </p:nvCxnSpPr>
          <p:spPr>
            <a:xfrm>
              <a:off x="0" y="2926080"/>
              <a:ext cx="12189600" cy="720"/>
            </a:xfrm>
            <a:prstGeom prst="straightConnector1">
              <a:avLst/>
            </a:prstGeom>
            <a:ln w="3175">
              <a:solidFill>
                <a:srgbClr val="000000">
                  <a:alpha val="20000"/>
                </a:srgbClr>
              </a:solidFill>
              <a:round/>
            </a:ln>
          </p:spPr>
        </p:cxnSp>
        <p:cxnSp>
          <p:nvCxnSpPr>
            <p:cNvPr id="429" name="Straight Connector 31"/>
            <p:cNvCxnSpPr/>
            <p:nvPr/>
          </p:nvCxnSpPr>
          <p:spPr>
            <a:xfrm>
              <a:off x="0" y="3218400"/>
              <a:ext cx="12189600" cy="720"/>
            </a:xfrm>
            <a:prstGeom prst="straightConnector1">
              <a:avLst/>
            </a:prstGeom>
            <a:ln w="3175">
              <a:solidFill>
                <a:srgbClr val="000000">
                  <a:alpha val="20000"/>
                </a:srgbClr>
              </a:solidFill>
              <a:round/>
            </a:ln>
          </p:spPr>
        </p:cxnSp>
        <p:cxnSp>
          <p:nvCxnSpPr>
            <p:cNvPr id="430" name="Straight Connector 32"/>
            <p:cNvCxnSpPr/>
            <p:nvPr/>
          </p:nvCxnSpPr>
          <p:spPr>
            <a:xfrm>
              <a:off x="0" y="3511080"/>
              <a:ext cx="12189600" cy="720"/>
            </a:xfrm>
            <a:prstGeom prst="straightConnector1">
              <a:avLst/>
            </a:prstGeom>
            <a:ln w="3175">
              <a:solidFill>
                <a:srgbClr val="000000">
                  <a:alpha val="20000"/>
                </a:srgbClr>
              </a:solidFill>
              <a:round/>
            </a:ln>
          </p:spPr>
        </p:cxnSp>
        <p:cxnSp>
          <p:nvCxnSpPr>
            <p:cNvPr id="431" name="Straight Connector 38"/>
            <p:cNvCxnSpPr/>
            <p:nvPr/>
          </p:nvCxnSpPr>
          <p:spPr>
            <a:xfrm>
              <a:off x="0" y="3803760"/>
              <a:ext cx="12189600" cy="720"/>
            </a:xfrm>
            <a:prstGeom prst="straightConnector1">
              <a:avLst/>
            </a:prstGeom>
            <a:ln w="3175">
              <a:solidFill>
                <a:srgbClr val="000000">
                  <a:alpha val="20000"/>
                </a:srgbClr>
              </a:solidFill>
              <a:round/>
            </a:ln>
          </p:spPr>
        </p:cxnSp>
        <p:cxnSp>
          <p:nvCxnSpPr>
            <p:cNvPr id="432" name="Straight Connector 39"/>
            <p:cNvCxnSpPr/>
            <p:nvPr/>
          </p:nvCxnSpPr>
          <p:spPr>
            <a:xfrm>
              <a:off x="0" y="4096440"/>
              <a:ext cx="12189600" cy="720"/>
            </a:xfrm>
            <a:prstGeom prst="straightConnector1">
              <a:avLst/>
            </a:prstGeom>
            <a:ln w="3175">
              <a:solidFill>
                <a:srgbClr val="000000">
                  <a:alpha val="20000"/>
                </a:srgbClr>
              </a:solidFill>
              <a:round/>
            </a:ln>
          </p:spPr>
        </p:cxnSp>
        <p:cxnSp>
          <p:nvCxnSpPr>
            <p:cNvPr id="433" name="Straight Connector 40"/>
            <p:cNvCxnSpPr/>
            <p:nvPr/>
          </p:nvCxnSpPr>
          <p:spPr>
            <a:xfrm>
              <a:off x="0" y="4389120"/>
              <a:ext cx="12189600" cy="720"/>
            </a:xfrm>
            <a:prstGeom prst="straightConnector1">
              <a:avLst/>
            </a:prstGeom>
            <a:ln w="3175">
              <a:solidFill>
                <a:srgbClr val="000000">
                  <a:alpha val="20000"/>
                </a:srgbClr>
              </a:solidFill>
              <a:round/>
            </a:ln>
          </p:spPr>
        </p:cxnSp>
        <p:cxnSp>
          <p:nvCxnSpPr>
            <p:cNvPr id="434" name="Straight Connector 41"/>
            <p:cNvCxnSpPr/>
            <p:nvPr/>
          </p:nvCxnSpPr>
          <p:spPr>
            <a:xfrm>
              <a:off x="0" y="4681440"/>
              <a:ext cx="12189600" cy="720"/>
            </a:xfrm>
            <a:prstGeom prst="straightConnector1">
              <a:avLst/>
            </a:prstGeom>
            <a:ln w="3175">
              <a:solidFill>
                <a:srgbClr val="000000">
                  <a:alpha val="20000"/>
                </a:srgbClr>
              </a:solidFill>
              <a:round/>
            </a:ln>
          </p:spPr>
        </p:cxnSp>
        <p:cxnSp>
          <p:nvCxnSpPr>
            <p:cNvPr id="435" name="Straight Connector 42"/>
            <p:cNvCxnSpPr/>
            <p:nvPr/>
          </p:nvCxnSpPr>
          <p:spPr>
            <a:xfrm>
              <a:off x="0" y="4974120"/>
              <a:ext cx="12189600" cy="720"/>
            </a:xfrm>
            <a:prstGeom prst="straightConnector1">
              <a:avLst/>
            </a:prstGeom>
            <a:ln w="3175">
              <a:solidFill>
                <a:srgbClr val="000000">
                  <a:alpha val="20000"/>
                </a:srgbClr>
              </a:solidFill>
              <a:round/>
            </a:ln>
          </p:spPr>
        </p:cxnSp>
        <p:cxnSp>
          <p:nvCxnSpPr>
            <p:cNvPr id="436" name="Straight Connector 43"/>
            <p:cNvCxnSpPr/>
            <p:nvPr/>
          </p:nvCxnSpPr>
          <p:spPr>
            <a:xfrm>
              <a:off x="0" y="5266800"/>
              <a:ext cx="12189600" cy="720"/>
            </a:xfrm>
            <a:prstGeom prst="straightConnector1">
              <a:avLst/>
            </a:prstGeom>
            <a:ln w="3175">
              <a:solidFill>
                <a:srgbClr val="000000">
                  <a:alpha val="20000"/>
                </a:srgbClr>
              </a:solidFill>
              <a:round/>
            </a:ln>
          </p:spPr>
        </p:cxnSp>
        <p:cxnSp>
          <p:nvCxnSpPr>
            <p:cNvPr id="437" name="Straight Connector 44"/>
            <p:cNvCxnSpPr/>
            <p:nvPr/>
          </p:nvCxnSpPr>
          <p:spPr>
            <a:xfrm>
              <a:off x="0" y="5559480"/>
              <a:ext cx="12189600" cy="720"/>
            </a:xfrm>
            <a:prstGeom prst="straightConnector1">
              <a:avLst/>
            </a:prstGeom>
            <a:ln w="3175">
              <a:solidFill>
                <a:srgbClr val="000000">
                  <a:alpha val="20000"/>
                </a:srgbClr>
              </a:solidFill>
              <a:round/>
            </a:ln>
          </p:spPr>
        </p:cxnSp>
        <p:cxnSp>
          <p:nvCxnSpPr>
            <p:cNvPr id="438" name="Straight Connector 45"/>
            <p:cNvCxnSpPr/>
            <p:nvPr/>
          </p:nvCxnSpPr>
          <p:spPr>
            <a:xfrm>
              <a:off x="0" y="5852160"/>
              <a:ext cx="12189600" cy="720"/>
            </a:xfrm>
            <a:prstGeom prst="straightConnector1">
              <a:avLst/>
            </a:prstGeom>
            <a:ln w="3175">
              <a:solidFill>
                <a:srgbClr val="000000">
                  <a:alpha val="20000"/>
                </a:srgbClr>
              </a:solidFill>
              <a:round/>
            </a:ln>
          </p:spPr>
        </p:cxnSp>
      </p:grpSp>
      <p:sp>
        <p:nvSpPr>
          <p:cNvPr id="439" name=".64 square" hidden="1"/>
          <p:cNvSpPr/>
          <p:nvPr/>
        </p:nvSpPr>
        <p:spPr>
          <a:xfrm>
            <a:off x="0" y="0"/>
            <a:ext cx="584640" cy="584640"/>
          </a:xfrm>
          <a:prstGeom prst="rect">
            <a:avLst/>
          </a:prstGeom>
          <a:solidFill>
            <a:schemeClr val="tx1">
              <a:alpha val="17000"/>
            </a:schemeClr>
          </a:solidFill>
          <a:ln>
            <a:noFill/>
          </a:ln>
        </p:spPr>
        <p:style>
          <a:lnRef idx="1">
            <a:schemeClr val="accent2"/>
          </a:lnRef>
          <a:fillRef idx="3">
            <a:schemeClr val="accent2"/>
          </a:fillRef>
          <a:effectRef idx="2">
            <a:schemeClr val="accent2"/>
          </a:effectRef>
          <a:fontRef idx="minor"/>
        </p:style>
        <p:txBody>
          <a:bodyPr numCol="1" spcCol="0" horzOverflow="overflow" lIns="182880" rIns="182880" tIns="146160" bIns="146160" anchor="t">
            <a:noAutofit/>
          </a:bodyPr>
          <a:p>
            <a:pPr algn="ctr" defTabSz="932400">
              <a:lnSpc>
                <a:spcPct val="90000"/>
              </a:lnSpc>
            </a:pPr>
            <a:endParaRPr b="0" lang="en-US" sz="2400" spc="-1" strike="noStrike">
              <a:solidFill>
                <a:srgbClr val="ffffff"/>
              </a:solidFill>
              <a:latin typeface="Segoe UI"/>
              <a:ea typeface="Segoe UI"/>
            </a:endParaRPr>
          </a:p>
        </p:txBody>
      </p:sp>
      <p:sp>
        <p:nvSpPr>
          <p:cNvPr id="440" name=".32 square" hidden="1"/>
          <p:cNvSpPr/>
          <p:nvPr/>
        </p:nvSpPr>
        <p:spPr>
          <a:xfrm>
            <a:off x="0" y="0"/>
            <a:ext cx="291960" cy="291960"/>
          </a:xfrm>
          <a:prstGeom prst="rect">
            <a:avLst/>
          </a:prstGeom>
          <a:solidFill>
            <a:schemeClr val="tx1">
              <a:alpha val="17000"/>
            </a:schemeClr>
          </a:solidFill>
          <a:ln>
            <a:noFill/>
          </a:ln>
        </p:spPr>
        <p:style>
          <a:lnRef idx="1">
            <a:schemeClr val="accent2"/>
          </a:lnRef>
          <a:fillRef idx="3">
            <a:schemeClr val="accent2"/>
          </a:fillRef>
          <a:effectRef idx="2">
            <a:schemeClr val="accent2"/>
          </a:effectRef>
          <a:fontRef idx="minor"/>
        </p:style>
        <p:txBody>
          <a:bodyPr numCol="1" spcCol="0" horzOverflow="overflow" lIns="182880" rIns="182880" tIns="146160" bIns="146160" anchor="t">
            <a:noAutofit/>
          </a:bodyPr>
          <a:p>
            <a:pPr algn="ctr" defTabSz="932400">
              <a:lnSpc>
                <a:spcPct val="90000"/>
              </a:lnSpc>
            </a:pPr>
            <a:endParaRPr b="0" lang="en-US" sz="2400" spc="-1" strike="noStrike">
              <a:solidFill>
                <a:srgbClr val="ffffff"/>
              </a:solidFill>
              <a:latin typeface="Segoe UI"/>
              <a:ea typeface="Segoe UI"/>
            </a:endParaRPr>
          </a:p>
        </p:txBody>
      </p:sp>
      <p:pic>
        <p:nvPicPr>
          <p:cNvPr id="441" name="MS Brand colors" descr="These are Microsoft Brand colors. The color bar is placed to the side of the Theme master so that it will be visible on all slides. Users can use the 'eye dropper' color tools under Color Fill Shape, Color Fill line etc. to easily select Brand colors. "/>
          <p:cNvPicPr/>
          <p:nvPr/>
        </p:nvPicPr>
        <p:blipFill>
          <a:blip r:embed="rId3"/>
          <a:srcRect l="762" t="0" r="0" b="0"/>
          <a:stretch/>
        </p:blipFill>
        <p:spPr>
          <a:xfrm rot="5400000">
            <a:off x="9510480" y="2843280"/>
            <a:ext cx="6857280" cy="1169640"/>
          </a:xfrm>
          <a:prstGeom prst="rect">
            <a:avLst/>
          </a:prstGeom>
          <a:ln w="0">
            <a:noFill/>
          </a:ln>
        </p:spPr>
      </p:pic>
      <p:sp>
        <p:nvSpPr>
          <p:cNvPr id="442" name="Rectangle 1"/>
          <p:cNvSpPr/>
          <p:nvPr/>
        </p:nvSpPr>
        <p:spPr>
          <a:xfrm>
            <a:off x="0" y="0"/>
            <a:ext cx="12191400" cy="1208160"/>
          </a:xfrm>
          <a:prstGeom prst="rect">
            <a:avLst/>
          </a:prstGeom>
          <a:solidFill>
            <a:schemeClr val="accent1"/>
          </a:solidFill>
          <a:ln>
            <a:noFill/>
          </a:ln>
        </p:spPr>
        <p:style>
          <a:lnRef idx="1">
            <a:schemeClr val="accent2"/>
          </a:lnRef>
          <a:fillRef idx="3">
            <a:schemeClr val="accent2"/>
          </a:fillRef>
          <a:effectRef idx="2">
            <a:schemeClr val="accent2"/>
          </a:effectRef>
          <a:fontRef idx="minor"/>
        </p:style>
        <p:txBody>
          <a:bodyPr numCol="1" spcCol="0" horzOverflow="overflow" lIns="182880" rIns="182880" tIns="146160" bIns="146160" anchor="t">
            <a:noAutofit/>
          </a:bodyPr>
          <a:p>
            <a:pPr defTabSz="932400">
              <a:lnSpc>
                <a:spcPct val="100000"/>
              </a:lnSpc>
            </a:pPr>
            <a:endParaRPr b="0" lang="en-US" sz="2000" spc="-1" strike="noStrike">
              <a:solidFill>
                <a:srgbClr val="ffffff"/>
              </a:solidFill>
              <a:latin typeface="Segoe UI"/>
              <a:ea typeface="Segoe UI"/>
            </a:endParaRPr>
          </a:p>
        </p:txBody>
      </p:sp>
      <p:grpSp>
        <p:nvGrpSpPr>
          <p:cNvPr id="443" name="Group 6"/>
          <p:cNvGrpSpPr/>
          <p:nvPr/>
        </p:nvGrpSpPr>
        <p:grpSpPr>
          <a:xfrm>
            <a:off x="10798200" y="457200"/>
            <a:ext cx="1099440" cy="563760"/>
            <a:chOff x="10798200" y="457200"/>
            <a:chExt cx="1099440" cy="563760"/>
          </a:xfrm>
        </p:grpSpPr>
        <p:sp>
          <p:nvSpPr>
            <p:cNvPr id="444" name="Graphic 4"/>
            <p:cNvSpPr/>
            <p:nvPr/>
          </p:nvSpPr>
          <p:spPr>
            <a:xfrm>
              <a:off x="10798200" y="457200"/>
              <a:ext cx="345600" cy="563760"/>
            </a:xfrm>
            <a:custGeom>
              <a:avLst/>
              <a:gdLst>
                <a:gd name="textAreaLeft" fmla="*/ 0 w 345600"/>
                <a:gd name="textAreaRight" fmla="*/ 346320 w 345600"/>
                <a:gd name="textAreaTop" fmla="*/ 0 h 563760"/>
                <a:gd name="textAreaBottom" fmla="*/ 564480 h 563760"/>
              </a:gdLst>
              <a:ahLst/>
              <a:rect l="textAreaLeft" t="textAreaTop" r="textAreaRight" b="textAreaBottom"/>
              <a:pathLst>
                <a:path w="1187037" h="1934760">
                  <a:moveTo>
                    <a:pt x="0" y="203666"/>
                  </a:moveTo>
                  <a:cubicBezTo>
                    <a:pt x="0" y="152993"/>
                    <a:pt x="18860" y="102225"/>
                    <a:pt x="56674" y="62696"/>
                  </a:cubicBezTo>
                  <a:cubicBezTo>
                    <a:pt x="134493" y="-18457"/>
                    <a:pt x="263462" y="-21219"/>
                    <a:pt x="344710" y="56695"/>
                  </a:cubicBezTo>
                  <a:lnTo>
                    <a:pt x="1124331" y="804408"/>
                  </a:lnTo>
                  <a:cubicBezTo>
                    <a:pt x="1163288" y="841841"/>
                    <a:pt x="1185863" y="893181"/>
                    <a:pt x="1187006" y="947187"/>
                  </a:cubicBezTo>
                  <a:cubicBezTo>
                    <a:pt x="1187958" y="1000813"/>
                    <a:pt x="1167765" y="1053486"/>
                    <a:pt x="1130332" y="1092444"/>
                  </a:cubicBezTo>
                  <a:lnTo>
                    <a:pt x="382619" y="1872065"/>
                  </a:lnTo>
                  <a:cubicBezTo>
                    <a:pt x="304800" y="1953218"/>
                    <a:pt x="175831" y="1955980"/>
                    <a:pt x="94583" y="1878066"/>
                  </a:cubicBezTo>
                  <a:cubicBezTo>
                    <a:pt x="13335" y="1800151"/>
                    <a:pt x="10668" y="1671278"/>
                    <a:pt x="88583" y="1590030"/>
                  </a:cubicBezTo>
                  <a:lnTo>
                    <a:pt x="695325" y="957474"/>
                  </a:lnTo>
                  <a:lnTo>
                    <a:pt x="62675" y="350732"/>
                  </a:lnTo>
                  <a:cubicBezTo>
                    <a:pt x="20955" y="310727"/>
                    <a:pt x="0" y="257292"/>
                    <a:pt x="0" y="203666"/>
                  </a:cubicBezTo>
                  <a:close/>
                </a:path>
              </a:pathLst>
            </a:custGeom>
            <a:solidFill>
              <a:srgbClr val="ffffff"/>
            </a:solidFill>
            <a:ln w="9525">
              <a:noFill/>
            </a:ln>
          </p:spPr>
          <p:style>
            <a:lnRef idx="0"/>
            <a:fillRef idx="0"/>
            <a:effectRef idx="0"/>
            <a:fontRef idx="minor"/>
          </p:style>
          <p:txBody>
            <a:bodyPr lIns="90000" rIns="90000" tIns="45000" bIns="45000" anchor="ctr">
              <a:noAutofit/>
            </a:bodyPr>
            <a:p>
              <a:pPr defTabSz="914400">
                <a:lnSpc>
                  <a:spcPct val="100000"/>
                </a:lnSpc>
              </a:pPr>
              <a:endParaRPr b="0" lang="en-US" sz="1800" spc="-1" strike="noStrike">
                <a:solidFill>
                  <a:schemeClr val="dk1"/>
                </a:solidFill>
                <a:latin typeface="Segoe UI"/>
              </a:endParaRPr>
            </a:p>
          </p:txBody>
        </p:sp>
        <p:sp>
          <p:nvSpPr>
            <p:cNvPr id="445" name="Graphic 4"/>
            <p:cNvSpPr/>
            <p:nvPr/>
          </p:nvSpPr>
          <p:spPr>
            <a:xfrm>
              <a:off x="11291400" y="457200"/>
              <a:ext cx="345600" cy="563760"/>
            </a:xfrm>
            <a:custGeom>
              <a:avLst/>
              <a:gdLst>
                <a:gd name="textAreaLeft" fmla="*/ 0 w 345600"/>
                <a:gd name="textAreaRight" fmla="*/ 346320 w 345600"/>
                <a:gd name="textAreaTop" fmla="*/ 0 h 563760"/>
                <a:gd name="textAreaBottom" fmla="*/ 564480 h 563760"/>
              </a:gdLst>
              <a:ahLst/>
              <a:rect l="textAreaLeft" t="textAreaTop" r="textAreaRight" b="textAreaBottom"/>
              <a:pathLst>
                <a:path w="1187037" h="1934760">
                  <a:moveTo>
                    <a:pt x="0" y="203666"/>
                  </a:moveTo>
                  <a:cubicBezTo>
                    <a:pt x="0" y="152993"/>
                    <a:pt x="18860" y="102225"/>
                    <a:pt x="56674" y="62696"/>
                  </a:cubicBezTo>
                  <a:cubicBezTo>
                    <a:pt x="134493" y="-18457"/>
                    <a:pt x="263462" y="-21219"/>
                    <a:pt x="344710" y="56695"/>
                  </a:cubicBezTo>
                  <a:lnTo>
                    <a:pt x="1124331" y="804408"/>
                  </a:lnTo>
                  <a:cubicBezTo>
                    <a:pt x="1163288" y="841841"/>
                    <a:pt x="1185863" y="893181"/>
                    <a:pt x="1187006" y="947187"/>
                  </a:cubicBezTo>
                  <a:cubicBezTo>
                    <a:pt x="1187958" y="1000813"/>
                    <a:pt x="1167765" y="1053486"/>
                    <a:pt x="1130332" y="1092444"/>
                  </a:cubicBezTo>
                  <a:lnTo>
                    <a:pt x="382619" y="1872065"/>
                  </a:lnTo>
                  <a:cubicBezTo>
                    <a:pt x="304800" y="1953218"/>
                    <a:pt x="175831" y="1955980"/>
                    <a:pt x="94583" y="1878066"/>
                  </a:cubicBezTo>
                  <a:cubicBezTo>
                    <a:pt x="13335" y="1800151"/>
                    <a:pt x="10668" y="1671278"/>
                    <a:pt x="88583" y="1590030"/>
                  </a:cubicBezTo>
                  <a:lnTo>
                    <a:pt x="695325" y="957474"/>
                  </a:lnTo>
                  <a:lnTo>
                    <a:pt x="62675" y="350732"/>
                  </a:lnTo>
                  <a:cubicBezTo>
                    <a:pt x="20955" y="310727"/>
                    <a:pt x="0" y="257292"/>
                    <a:pt x="0" y="203666"/>
                  </a:cubicBezTo>
                  <a:close/>
                </a:path>
              </a:pathLst>
            </a:custGeom>
            <a:solidFill>
              <a:srgbClr val="ffffff"/>
            </a:solidFill>
            <a:ln w="9525">
              <a:noFill/>
            </a:ln>
          </p:spPr>
          <p:style>
            <a:lnRef idx="0"/>
            <a:fillRef idx="0"/>
            <a:effectRef idx="0"/>
            <a:fontRef idx="minor"/>
          </p:style>
          <p:txBody>
            <a:bodyPr lIns="90000" rIns="90000" tIns="45000" bIns="45000" anchor="ctr">
              <a:noAutofit/>
            </a:bodyPr>
            <a:p>
              <a:pPr defTabSz="914400">
                <a:lnSpc>
                  <a:spcPct val="100000"/>
                </a:lnSpc>
              </a:pPr>
              <a:endParaRPr b="0" lang="en-US" sz="1800" spc="-1" strike="noStrike">
                <a:solidFill>
                  <a:schemeClr val="dk1"/>
                </a:solidFill>
                <a:latin typeface="Segoe UI"/>
              </a:endParaRPr>
            </a:p>
          </p:txBody>
        </p:sp>
        <p:sp>
          <p:nvSpPr>
            <p:cNvPr id="446" name="Graphic 4"/>
            <p:cNvSpPr/>
            <p:nvPr/>
          </p:nvSpPr>
          <p:spPr>
            <a:xfrm>
              <a:off x="11552040" y="457200"/>
              <a:ext cx="345600" cy="563760"/>
            </a:xfrm>
            <a:custGeom>
              <a:avLst/>
              <a:gdLst>
                <a:gd name="textAreaLeft" fmla="*/ 0 w 345600"/>
                <a:gd name="textAreaRight" fmla="*/ 346320 w 345600"/>
                <a:gd name="textAreaTop" fmla="*/ 0 h 563760"/>
                <a:gd name="textAreaBottom" fmla="*/ 564480 h 563760"/>
              </a:gdLst>
              <a:ahLst/>
              <a:rect l="textAreaLeft" t="textAreaTop" r="textAreaRight" b="textAreaBottom"/>
              <a:pathLst>
                <a:path w="1187037" h="1934760">
                  <a:moveTo>
                    <a:pt x="0" y="203666"/>
                  </a:moveTo>
                  <a:cubicBezTo>
                    <a:pt x="0" y="152993"/>
                    <a:pt x="18860" y="102225"/>
                    <a:pt x="56674" y="62696"/>
                  </a:cubicBezTo>
                  <a:cubicBezTo>
                    <a:pt x="134493" y="-18457"/>
                    <a:pt x="263462" y="-21219"/>
                    <a:pt x="344710" y="56695"/>
                  </a:cubicBezTo>
                  <a:lnTo>
                    <a:pt x="1124331" y="804408"/>
                  </a:lnTo>
                  <a:cubicBezTo>
                    <a:pt x="1163288" y="841841"/>
                    <a:pt x="1185863" y="893181"/>
                    <a:pt x="1187006" y="947187"/>
                  </a:cubicBezTo>
                  <a:cubicBezTo>
                    <a:pt x="1187958" y="1000813"/>
                    <a:pt x="1167765" y="1053486"/>
                    <a:pt x="1130332" y="1092444"/>
                  </a:cubicBezTo>
                  <a:lnTo>
                    <a:pt x="382619" y="1872065"/>
                  </a:lnTo>
                  <a:cubicBezTo>
                    <a:pt x="304800" y="1953218"/>
                    <a:pt x="175831" y="1955980"/>
                    <a:pt x="94583" y="1878066"/>
                  </a:cubicBezTo>
                  <a:cubicBezTo>
                    <a:pt x="13335" y="1800151"/>
                    <a:pt x="10668" y="1671278"/>
                    <a:pt x="88583" y="1590030"/>
                  </a:cubicBezTo>
                  <a:lnTo>
                    <a:pt x="695325" y="957474"/>
                  </a:lnTo>
                  <a:lnTo>
                    <a:pt x="62675" y="350732"/>
                  </a:lnTo>
                  <a:cubicBezTo>
                    <a:pt x="20955" y="310727"/>
                    <a:pt x="0" y="257292"/>
                    <a:pt x="0" y="203666"/>
                  </a:cubicBezTo>
                  <a:close/>
                </a:path>
              </a:pathLst>
            </a:custGeom>
            <a:solidFill>
              <a:srgbClr val="ffffff"/>
            </a:solidFill>
            <a:ln w="9525">
              <a:noFill/>
            </a:ln>
          </p:spPr>
          <p:style>
            <a:lnRef idx="0"/>
            <a:fillRef idx="0"/>
            <a:effectRef idx="0"/>
            <a:fontRef idx="minor"/>
          </p:style>
          <p:txBody>
            <a:bodyPr lIns="90000" rIns="90000" tIns="45000" bIns="45000" anchor="ctr">
              <a:noAutofit/>
            </a:bodyPr>
            <a:p>
              <a:pPr defTabSz="914400">
                <a:lnSpc>
                  <a:spcPct val="100000"/>
                </a:lnSpc>
              </a:pPr>
              <a:endParaRPr b="0" lang="en-US" sz="1800" spc="-1" strike="noStrike">
                <a:solidFill>
                  <a:schemeClr val="dk1"/>
                </a:solidFill>
                <a:latin typeface="Segoe UI"/>
              </a:endParaRPr>
            </a:p>
          </p:txBody>
        </p:sp>
      </p:grpSp>
      <p:sp>
        <p:nvSpPr>
          <p:cNvPr id="447" name="PlaceHolder 1"/>
          <p:cNvSpPr>
            <a:spLocks noGrp="1"/>
          </p:cNvSpPr>
          <p:nvPr>
            <p:ph type="title"/>
          </p:nvPr>
        </p:nvSpPr>
        <p:spPr>
          <a:xfrm>
            <a:off x="588240" y="457200"/>
            <a:ext cx="11017800" cy="553320"/>
          </a:xfrm>
          <a:prstGeom prst="rect">
            <a:avLst/>
          </a:prstGeom>
          <a:noFill/>
          <a:ln w="0">
            <a:noFill/>
          </a:ln>
        </p:spPr>
        <p:txBody>
          <a:bodyPr lIns="0" rIns="0" tIns="0" bIns="0" anchor="ctr">
            <a:noAutofit/>
          </a:bodyPr>
          <a:p>
            <a:pPr indent="0">
              <a:buNone/>
            </a:pPr>
            <a:r>
              <a:rPr b="0" lang="en-US" sz="1800" spc="-1" strike="noStrike">
                <a:solidFill>
                  <a:srgbClr val="ffffff"/>
                </a:solidFill>
                <a:latin typeface="Arial"/>
              </a:rPr>
              <a:t>Click to edit the title text format</a:t>
            </a:r>
            <a:endParaRPr b="0" lang="en-US" sz="1800" spc="-1" strike="noStrike">
              <a:solidFill>
                <a:srgbClr val="ffffff"/>
              </a:solidFill>
              <a:latin typeface="Arial"/>
            </a:endParaRPr>
          </a:p>
        </p:txBody>
      </p:sp>
      <p:sp>
        <p:nvSpPr>
          <p:cNvPr id="448" name="PlaceHolder 2"/>
          <p:cNvSpPr>
            <a:spLocks noGrp="1"/>
          </p:cNvSpPr>
          <p:nvPr>
            <p:ph type="body"/>
          </p:nvPr>
        </p:nvSpPr>
        <p:spPr>
          <a:xfrm>
            <a:off x="584280" y="1434960"/>
            <a:ext cx="2542680" cy="2305080"/>
          </a:xfrm>
          <a:prstGeom prst="rect">
            <a:avLst/>
          </a:prstGeom>
          <a:noFill/>
          <a:ln w="0">
            <a:noFill/>
          </a:ln>
        </p:spPr>
        <p:txBody>
          <a:bodyPr lIns="0" rIns="0" tIns="0" bIns="0" anchor="t">
            <a:normAutofit fontScale="18333" lnSpcReduction="10000"/>
          </a:bodyPr>
          <a:p>
            <a:pPr marL="432000" indent="-324000">
              <a:spcBef>
                <a:spcPts val="1417"/>
              </a:spcBef>
              <a:buClr>
                <a:srgbClr val="ffffff"/>
              </a:buClr>
              <a:buSzPct val="45000"/>
              <a:buFont typeface="Wingdings" charset="2"/>
              <a:buChar char=""/>
            </a:pPr>
            <a:r>
              <a:rPr b="0" lang="en-US" sz="1800" spc="-1" strike="noStrike">
                <a:solidFill>
                  <a:srgbClr val="ffffff"/>
                </a:solidFill>
                <a:latin typeface="Arial"/>
              </a:rPr>
              <a:t>Click to edit the outline text format</a:t>
            </a:r>
            <a:endParaRPr b="0" lang="en-US" sz="1800" spc="-1" strike="noStrike">
              <a:solidFill>
                <a:srgbClr val="ffffff"/>
              </a:solidFill>
              <a:latin typeface="Arial"/>
            </a:endParaRPr>
          </a:p>
          <a:p>
            <a:pPr lvl="1" marL="864000" indent="-324000">
              <a:spcBef>
                <a:spcPts val="1134"/>
              </a:spcBef>
              <a:buClr>
                <a:srgbClr val="ffffff"/>
              </a:buClr>
              <a:buSzPct val="75000"/>
              <a:buFont typeface="Symbol" charset="2"/>
              <a:buChar char=""/>
            </a:pPr>
            <a:r>
              <a:rPr b="0" lang="en-US" sz="1800" spc="-1" strike="noStrike">
                <a:solidFill>
                  <a:srgbClr val="ffffff"/>
                </a:solidFill>
                <a:latin typeface="Arial"/>
              </a:rPr>
              <a:t>Second Outline Level</a:t>
            </a:r>
            <a:endParaRPr b="0" lang="en-US" sz="1800" spc="-1" strike="noStrike">
              <a:solidFill>
                <a:srgbClr val="ffffff"/>
              </a:solidFill>
              <a:latin typeface="Arial"/>
            </a:endParaRPr>
          </a:p>
          <a:p>
            <a:pPr lvl="2" marL="1296000" indent="-288000">
              <a:spcBef>
                <a:spcPts val="850"/>
              </a:spcBef>
              <a:buClr>
                <a:srgbClr val="ffffff"/>
              </a:buClr>
              <a:buSzPct val="45000"/>
              <a:buFont typeface="Wingdings" charset="2"/>
              <a:buChar char=""/>
            </a:pPr>
            <a:r>
              <a:rPr b="0" lang="en-US" sz="1800" spc="-1" strike="noStrike">
                <a:solidFill>
                  <a:srgbClr val="ffffff"/>
                </a:solidFill>
                <a:latin typeface="Arial"/>
              </a:rPr>
              <a:t>Third Outline Level</a:t>
            </a:r>
            <a:endParaRPr b="0" lang="en-US" sz="1800" spc="-1" strike="noStrike">
              <a:solidFill>
                <a:srgbClr val="ffffff"/>
              </a:solidFill>
              <a:latin typeface="Arial"/>
            </a:endParaRPr>
          </a:p>
          <a:p>
            <a:pPr lvl="3" marL="1728000" indent="-216000">
              <a:spcBef>
                <a:spcPts val="567"/>
              </a:spcBef>
              <a:buClr>
                <a:srgbClr val="ffffff"/>
              </a:buClr>
              <a:buSzPct val="75000"/>
              <a:buFont typeface="Symbol" charset="2"/>
              <a:buChar char=""/>
            </a:pPr>
            <a:r>
              <a:rPr b="0" lang="en-US" sz="1800" spc="-1" strike="noStrike">
                <a:solidFill>
                  <a:srgbClr val="ffffff"/>
                </a:solidFill>
                <a:latin typeface="Arial"/>
              </a:rPr>
              <a:t>Fourth Outline Level</a:t>
            </a:r>
            <a:endParaRPr b="0" lang="en-US" sz="1800" spc="-1" strike="noStrike">
              <a:solidFill>
                <a:srgbClr val="ffffff"/>
              </a:solidFill>
              <a:latin typeface="Arial"/>
            </a:endParaRPr>
          </a:p>
          <a:p>
            <a:pPr lvl="4" marL="2160000" indent="-216000">
              <a:spcBef>
                <a:spcPts val="283"/>
              </a:spcBef>
              <a:buClr>
                <a:srgbClr val="ffffff"/>
              </a:buClr>
              <a:buSzPct val="45000"/>
              <a:buFont typeface="Wingdings" charset="2"/>
              <a:buChar char=""/>
            </a:pPr>
            <a:r>
              <a:rPr b="0" lang="en-US" sz="1800" spc="-1" strike="noStrike">
                <a:solidFill>
                  <a:srgbClr val="ffffff"/>
                </a:solidFill>
                <a:latin typeface="Arial"/>
              </a:rPr>
              <a:t>Fifth Outline Level</a:t>
            </a:r>
            <a:endParaRPr b="0" lang="en-US" sz="1800" spc="-1" strike="noStrike">
              <a:solidFill>
                <a:srgbClr val="ffffff"/>
              </a:solidFill>
              <a:latin typeface="Arial"/>
            </a:endParaRPr>
          </a:p>
          <a:p>
            <a:pPr lvl="5" marL="2592000" indent="-216000">
              <a:spcBef>
                <a:spcPts val="283"/>
              </a:spcBef>
              <a:buClr>
                <a:srgbClr val="ffffff"/>
              </a:buClr>
              <a:buSzPct val="45000"/>
              <a:buFont typeface="Wingdings" charset="2"/>
              <a:buChar char=""/>
            </a:pPr>
            <a:r>
              <a:rPr b="0" lang="en-US" sz="1800" spc="-1" strike="noStrike">
                <a:solidFill>
                  <a:srgbClr val="ffffff"/>
                </a:solidFill>
                <a:latin typeface="Arial"/>
              </a:rPr>
              <a:t>Sixth Outline Level</a:t>
            </a:r>
            <a:endParaRPr b="0" lang="en-US" sz="1800" spc="-1" strike="noStrike">
              <a:solidFill>
                <a:srgbClr val="ffffff"/>
              </a:solidFill>
              <a:latin typeface="Arial"/>
            </a:endParaRPr>
          </a:p>
          <a:p>
            <a:pPr lvl="6" marL="3024000" indent="-216000">
              <a:spcBef>
                <a:spcPts val="283"/>
              </a:spcBef>
              <a:buClr>
                <a:srgbClr val="ffffff"/>
              </a:buClr>
              <a:buSzPct val="45000"/>
              <a:buFont typeface="Wingdings" charset="2"/>
              <a:buChar char=""/>
            </a:pPr>
            <a:r>
              <a:rPr b="0" lang="en-US" sz="1800" spc="-1" strike="noStrike">
                <a:solidFill>
                  <a:srgbClr val="ffffff"/>
                </a:solidFill>
                <a:latin typeface="Arial"/>
              </a:rPr>
              <a:t>Seventh Outline Level</a:t>
            </a:r>
            <a:endParaRPr b="0" lang="en-US" sz="1800" spc="-1" strike="noStrike">
              <a:solidFill>
                <a:srgbClr val="ffffff"/>
              </a:solidFill>
              <a:latin typeface="Arial"/>
            </a:endParaRPr>
          </a:p>
        </p:txBody>
      </p:sp>
      <p:sp>
        <p:nvSpPr>
          <p:cNvPr id="449" name="PlaceHolder 3"/>
          <p:cNvSpPr>
            <a:spLocks noGrp="1"/>
          </p:cNvSpPr>
          <p:nvPr>
            <p:ph type="body"/>
          </p:nvPr>
        </p:nvSpPr>
        <p:spPr>
          <a:xfrm>
            <a:off x="3254760" y="1434960"/>
            <a:ext cx="2542680" cy="4833360"/>
          </a:xfrm>
          <a:prstGeom prst="rect">
            <a:avLst/>
          </a:prstGeom>
          <a:noFill/>
          <a:ln w="0">
            <a:noFill/>
          </a:ln>
        </p:spPr>
        <p:txBody>
          <a:bodyPr lIns="0" rIns="0" tIns="0" bIns="0" anchor="t">
            <a:normAutofit fontScale="31111"/>
          </a:bodyPr>
          <a:p>
            <a:pPr marL="432000" indent="-324000">
              <a:spcBef>
                <a:spcPts val="1417"/>
              </a:spcBef>
              <a:buClr>
                <a:srgbClr val="ffffff"/>
              </a:buClr>
              <a:buSzPct val="45000"/>
              <a:buFont typeface="Wingdings" charset="2"/>
              <a:buChar char=""/>
            </a:pPr>
            <a:r>
              <a:rPr b="0" lang="en-US" sz="1800" spc="-1" strike="noStrike">
                <a:solidFill>
                  <a:srgbClr val="ffffff"/>
                </a:solidFill>
                <a:latin typeface="Arial"/>
              </a:rPr>
              <a:t>Click to edit the outline text format</a:t>
            </a:r>
            <a:endParaRPr b="0" lang="en-US" sz="1800" spc="-1" strike="noStrike">
              <a:solidFill>
                <a:srgbClr val="ffffff"/>
              </a:solidFill>
              <a:latin typeface="Arial"/>
            </a:endParaRPr>
          </a:p>
          <a:p>
            <a:pPr lvl="1" marL="864000" indent="-324000">
              <a:spcBef>
                <a:spcPts val="1134"/>
              </a:spcBef>
              <a:buClr>
                <a:srgbClr val="ffffff"/>
              </a:buClr>
              <a:buSzPct val="75000"/>
              <a:buFont typeface="Symbol" charset="2"/>
              <a:buChar char=""/>
            </a:pPr>
            <a:r>
              <a:rPr b="0" lang="en-US" sz="1800" spc="-1" strike="noStrike">
                <a:solidFill>
                  <a:srgbClr val="ffffff"/>
                </a:solidFill>
                <a:latin typeface="Arial"/>
              </a:rPr>
              <a:t>Second Outline Level</a:t>
            </a:r>
            <a:endParaRPr b="0" lang="en-US" sz="1800" spc="-1" strike="noStrike">
              <a:solidFill>
                <a:srgbClr val="ffffff"/>
              </a:solidFill>
              <a:latin typeface="Arial"/>
            </a:endParaRPr>
          </a:p>
          <a:p>
            <a:pPr lvl="2" marL="1296000" indent="-288000">
              <a:spcBef>
                <a:spcPts val="850"/>
              </a:spcBef>
              <a:buClr>
                <a:srgbClr val="ffffff"/>
              </a:buClr>
              <a:buSzPct val="45000"/>
              <a:buFont typeface="Wingdings" charset="2"/>
              <a:buChar char=""/>
            </a:pPr>
            <a:r>
              <a:rPr b="0" lang="en-US" sz="1800" spc="-1" strike="noStrike">
                <a:solidFill>
                  <a:srgbClr val="ffffff"/>
                </a:solidFill>
                <a:latin typeface="Arial"/>
              </a:rPr>
              <a:t>Third Outline Level</a:t>
            </a:r>
            <a:endParaRPr b="0" lang="en-US" sz="1800" spc="-1" strike="noStrike">
              <a:solidFill>
                <a:srgbClr val="ffffff"/>
              </a:solidFill>
              <a:latin typeface="Arial"/>
            </a:endParaRPr>
          </a:p>
          <a:p>
            <a:pPr lvl="3" marL="1728000" indent="-216000">
              <a:spcBef>
                <a:spcPts val="567"/>
              </a:spcBef>
              <a:buClr>
                <a:srgbClr val="ffffff"/>
              </a:buClr>
              <a:buSzPct val="75000"/>
              <a:buFont typeface="Symbol" charset="2"/>
              <a:buChar char=""/>
            </a:pPr>
            <a:r>
              <a:rPr b="0" lang="en-US" sz="1800" spc="-1" strike="noStrike">
                <a:solidFill>
                  <a:srgbClr val="ffffff"/>
                </a:solidFill>
                <a:latin typeface="Arial"/>
              </a:rPr>
              <a:t>Fourth Outline Level</a:t>
            </a:r>
            <a:endParaRPr b="0" lang="en-US" sz="1800" spc="-1" strike="noStrike">
              <a:solidFill>
                <a:srgbClr val="ffffff"/>
              </a:solidFill>
              <a:latin typeface="Arial"/>
            </a:endParaRPr>
          </a:p>
          <a:p>
            <a:pPr lvl="4" marL="2160000" indent="-216000">
              <a:spcBef>
                <a:spcPts val="283"/>
              </a:spcBef>
              <a:buClr>
                <a:srgbClr val="ffffff"/>
              </a:buClr>
              <a:buSzPct val="45000"/>
              <a:buFont typeface="Wingdings" charset="2"/>
              <a:buChar char=""/>
            </a:pPr>
            <a:r>
              <a:rPr b="0" lang="en-US" sz="1800" spc="-1" strike="noStrike">
                <a:solidFill>
                  <a:srgbClr val="ffffff"/>
                </a:solidFill>
                <a:latin typeface="Arial"/>
              </a:rPr>
              <a:t>Fifth Outline Level</a:t>
            </a:r>
            <a:endParaRPr b="0" lang="en-US" sz="1800" spc="-1" strike="noStrike">
              <a:solidFill>
                <a:srgbClr val="ffffff"/>
              </a:solidFill>
              <a:latin typeface="Arial"/>
            </a:endParaRPr>
          </a:p>
          <a:p>
            <a:pPr lvl="5" marL="2592000" indent="-216000">
              <a:spcBef>
                <a:spcPts val="283"/>
              </a:spcBef>
              <a:buClr>
                <a:srgbClr val="ffffff"/>
              </a:buClr>
              <a:buSzPct val="45000"/>
              <a:buFont typeface="Wingdings" charset="2"/>
              <a:buChar char=""/>
            </a:pPr>
            <a:r>
              <a:rPr b="0" lang="en-US" sz="1800" spc="-1" strike="noStrike">
                <a:solidFill>
                  <a:srgbClr val="ffffff"/>
                </a:solidFill>
                <a:latin typeface="Arial"/>
              </a:rPr>
              <a:t>Sixth Outline Level</a:t>
            </a:r>
            <a:endParaRPr b="0" lang="en-US" sz="1800" spc="-1" strike="noStrike">
              <a:solidFill>
                <a:srgbClr val="ffffff"/>
              </a:solidFill>
              <a:latin typeface="Arial"/>
            </a:endParaRPr>
          </a:p>
          <a:p>
            <a:pPr lvl="6" marL="3024000" indent="-216000">
              <a:spcBef>
                <a:spcPts val="283"/>
              </a:spcBef>
              <a:buClr>
                <a:srgbClr val="ffffff"/>
              </a:buClr>
              <a:buSzPct val="45000"/>
              <a:buFont typeface="Wingdings" charset="2"/>
              <a:buChar char=""/>
            </a:pPr>
            <a:r>
              <a:rPr b="0" lang="en-US" sz="1800" spc="-1" strike="noStrike">
                <a:solidFill>
                  <a:srgbClr val="ffffff"/>
                </a:solidFill>
                <a:latin typeface="Arial"/>
              </a:rPr>
              <a:t>Seventh Outline Level</a:t>
            </a:r>
            <a:endParaRPr b="0" lang="en-US" sz="1800" spc="-1" strike="noStrike">
              <a:solidFill>
                <a:srgbClr val="ffffff"/>
              </a:solidFill>
              <a:latin typeface="Arial"/>
            </a:endParaRPr>
          </a:p>
        </p:txBody>
      </p:sp>
      <p:sp>
        <p:nvSpPr>
          <p:cNvPr id="450" name="PlaceHolder 4"/>
          <p:cNvSpPr>
            <a:spLocks noGrp="1"/>
          </p:cNvSpPr>
          <p:nvPr>
            <p:ph type="body"/>
          </p:nvPr>
        </p:nvSpPr>
        <p:spPr>
          <a:xfrm>
            <a:off x="584280" y="3959640"/>
            <a:ext cx="2542680" cy="2305080"/>
          </a:xfrm>
          <a:prstGeom prst="rect">
            <a:avLst/>
          </a:prstGeom>
          <a:noFill/>
          <a:ln w="0">
            <a:noFill/>
          </a:ln>
        </p:spPr>
        <p:txBody>
          <a:bodyPr lIns="0" rIns="0" tIns="0" bIns="0" anchor="t">
            <a:normAutofit fontScale="18333" lnSpcReduction="10000"/>
          </a:bodyPr>
          <a:p>
            <a:pPr marL="432000" indent="-324000">
              <a:spcBef>
                <a:spcPts val="1417"/>
              </a:spcBef>
              <a:buClr>
                <a:srgbClr val="ffffff"/>
              </a:buClr>
              <a:buSzPct val="45000"/>
              <a:buFont typeface="Wingdings" charset="2"/>
              <a:buChar char=""/>
            </a:pPr>
            <a:r>
              <a:rPr b="0" lang="en-US" sz="1800" spc="-1" strike="noStrike">
                <a:solidFill>
                  <a:srgbClr val="ffffff"/>
                </a:solidFill>
                <a:latin typeface="Arial"/>
              </a:rPr>
              <a:t>Click to edit the outline text format</a:t>
            </a:r>
            <a:endParaRPr b="0" lang="en-US" sz="1800" spc="-1" strike="noStrike">
              <a:solidFill>
                <a:srgbClr val="ffffff"/>
              </a:solidFill>
              <a:latin typeface="Arial"/>
            </a:endParaRPr>
          </a:p>
          <a:p>
            <a:pPr lvl="1" marL="864000" indent="-324000">
              <a:spcBef>
                <a:spcPts val="1134"/>
              </a:spcBef>
              <a:buClr>
                <a:srgbClr val="ffffff"/>
              </a:buClr>
              <a:buSzPct val="75000"/>
              <a:buFont typeface="Symbol" charset="2"/>
              <a:buChar char=""/>
            </a:pPr>
            <a:r>
              <a:rPr b="0" lang="en-US" sz="1800" spc="-1" strike="noStrike">
                <a:solidFill>
                  <a:srgbClr val="ffffff"/>
                </a:solidFill>
                <a:latin typeface="Arial"/>
              </a:rPr>
              <a:t>Second Outline Level</a:t>
            </a:r>
            <a:endParaRPr b="0" lang="en-US" sz="1800" spc="-1" strike="noStrike">
              <a:solidFill>
                <a:srgbClr val="ffffff"/>
              </a:solidFill>
              <a:latin typeface="Arial"/>
            </a:endParaRPr>
          </a:p>
          <a:p>
            <a:pPr lvl="2" marL="1296000" indent="-288000">
              <a:spcBef>
                <a:spcPts val="850"/>
              </a:spcBef>
              <a:buClr>
                <a:srgbClr val="ffffff"/>
              </a:buClr>
              <a:buSzPct val="45000"/>
              <a:buFont typeface="Wingdings" charset="2"/>
              <a:buChar char=""/>
            </a:pPr>
            <a:r>
              <a:rPr b="0" lang="en-US" sz="1800" spc="-1" strike="noStrike">
                <a:solidFill>
                  <a:srgbClr val="ffffff"/>
                </a:solidFill>
                <a:latin typeface="Arial"/>
              </a:rPr>
              <a:t>Third Outline Level</a:t>
            </a:r>
            <a:endParaRPr b="0" lang="en-US" sz="1800" spc="-1" strike="noStrike">
              <a:solidFill>
                <a:srgbClr val="ffffff"/>
              </a:solidFill>
              <a:latin typeface="Arial"/>
            </a:endParaRPr>
          </a:p>
          <a:p>
            <a:pPr lvl="3" marL="1728000" indent="-216000">
              <a:spcBef>
                <a:spcPts val="567"/>
              </a:spcBef>
              <a:buClr>
                <a:srgbClr val="ffffff"/>
              </a:buClr>
              <a:buSzPct val="75000"/>
              <a:buFont typeface="Symbol" charset="2"/>
              <a:buChar char=""/>
            </a:pPr>
            <a:r>
              <a:rPr b="0" lang="en-US" sz="1800" spc="-1" strike="noStrike">
                <a:solidFill>
                  <a:srgbClr val="ffffff"/>
                </a:solidFill>
                <a:latin typeface="Arial"/>
              </a:rPr>
              <a:t>Fourth Outline Level</a:t>
            </a:r>
            <a:endParaRPr b="0" lang="en-US" sz="1800" spc="-1" strike="noStrike">
              <a:solidFill>
                <a:srgbClr val="ffffff"/>
              </a:solidFill>
              <a:latin typeface="Arial"/>
            </a:endParaRPr>
          </a:p>
          <a:p>
            <a:pPr lvl="4" marL="2160000" indent="-216000">
              <a:spcBef>
                <a:spcPts val="283"/>
              </a:spcBef>
              <a:buClr>
                <a:srgbClr val="ffffff"/>
              </a:buClr>
              <a:buSzPct val="45000"/>
              <a:buFont typeface="Wingdings" charset="2"/>
              <a:buChar char=""/>
            </a:pPr>
            <a:r>
              <a:rPr b="0" lang="en-US" sz="1800" spc="-1" strike="noStrike">
                <a:solidFill>
                  <a:srgbClr val="ffffff"/>
                </a:solidFill>
                <a:latin typeface="Arial"/>
              </a:rPr>
              <a:t>Fifth Outline Level</a:t>
            </a:r>
            <a:endParaRPr b="0" lang="en-US" sz="1800" spc="-1" strike="noStrike">
              <a:solidFill>
                <a:srgbClr val="ffffff"/>
              </a:solidFill>
              <a:latin typeface="Arial"/>
            </a:endParaRPr>
          </a:p>
          <a:p>
            <a:pPr lvl="5" marL="2592000" indent="-216000">
              <a:spcBef>
                <a:spcPts val="283"/>
              </a:spcBef>
              <a:buClr>
                <a:srgbClr val="ffffff"/>
              </a:buClr>
              <a:buSzPct val="45000"/>
              <a:buFont typeface="Wingdings" charset="2"/>
              <a:buChar char=""/>
            </a:pPr>
            <a:r>
              <a:rPr b="0" lang="en-US" sz="1800" spc="-1" strike="noStrike">
                <a:solidFill>
                  <a:srgbClr val="ffffff"/>
                </a:solidFill>
                <a:latin typeface="Arial"/>
              </a:rPr>
              <a:t>Sixth Outline Level</a:t>
            </a:r>
            <a:endParaRPr b="0" lang="en-US" sz="1800" spc="-1" strike="noStrike">
              <a:solidFill>
                <a:srgbClr val="ffffff"/>
              </a:solidFill>
              <a:latin typeface="Arial"/>
            </a:endParaRPr>
          </a:p>
          <a:p>
            <a:pPr lvl="6" marL="3024000" indent="-216000">
              <a:spcBef>
                <a:spcPts val="283"/>
              </a:spcBef>
              <a:buClr>
                <a:srgbClr val="ffffff"/>
              </a:buClr>
              <a:buSzPct val="45000"/>
              <a:buFont typeface="Wingdings" charset="2"/>
              <a:buChar char=""/>
            </a:pPr>
            <a:r>
              <a:rPr b="0" lang="en-US" sz="1800" spc="-1" strike="noStrike">
                <a:solidFill>
                  <a:srgbClr val="ffffff"/>
                </a:solidFill>
                <a:latin typeface="Arial"/>
              </a:rPr>
              <a:t>Seventh Outline Level</a:t>
            </a:r>
            <a:endParaRPr b="0" lang="en-US" sz="1800" spc="-1" strike="noStrike">
              <a:solidFill>
                <a:srgbClr val="ffffff"/>
              </a:solidFill>
              <a:latin typeface="Arial"/>
            </a:endParaRPr>
          </a:p>
        </p:txBody>
      </p:sp>
    </p:spTree>
  </p:cSld>
  <p:clrMap bg1="lt1" bg2="lt2" tx1="dk1" tx2="dk2" accent1="accent1" accent2="accent2" accent3="accent3" accent4="accent4" accent5="accent5" accent6="accent6" hlink="hlink" folHlink="folHlink"/>
  <p:sldLayoutIdLst>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 id="2147483722" r:id="rId12"/>
    <p:sldLayoutId id="2147483723" r:id="rId13"/>
    <p:sldLayoutId id="2147483724" r:id="rId14"/>
    <p:sldLayoutId id="2147483725" r:id="rId15"/>
  </p:sldLayoutIdLst>
</p:sldMaster>
</file>

<file path=ppt/slides/_rels/slide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93" name="Title 15"/>
          <p:cNvSpPr/>
          <p:nvPr/>
        </p:nvSpPr>
        <p:spPr>
          <a:xfrm>
            <a:off x="588240" y="1215000"/>
            <a:ext cx="11017800" cy="553320"/>
          </a:xfrm>
          <a:prstGeom prst="rect">
            <a:avLst/>
          </a:prstGeom>
          <a:noFill/>
          <a:ln w="0">
            <a:noFill/>
          </a:ln>
        </p:spPr>
        <p:style>
          <a:lnRef idx="0"/>
          <a:fillRef idx="0"/>
          <a:effectRef idx="0"/>
          <a:fontRef idx="minor"/>
        </p:style>
        <p:txBody>
          <a:bodyPr lIns="0" rIns="0" tIns="0" bIns="0" anchor="t">
            <a:normAutofit/>
          </a:bodyPr>
          <a:p>
            <a:pPr defTabSz="932760">
              <a:lnSpc>
                <a:spcPct val="100000"/>
              </a:lnSpc>
              <a:spcAft>
                <a:spcPts val="601"/>
              </a:spcAft>
            </a:pPr>
            <a:r>
              <a:rPr b="0" lang="en-US" sz="3600" spc="-52" strike="noStrike">
                <a:solidFill>
                  <a:schemeClr val="lt1"/>
                </a:solidFill>
                <a:latin typeface="Segoe UI Semibold"/>
              </a:rPr>
              <a:t>ChatGPT</a:t>
            </a:r>
            <a:endParaRPr b="0" lang="en-US" sz="3600" spc="-1" strike="noStrike">
              <a:solidFill>
                <a:srgbClr val="ffffff"/>
              </a:solidFill>
              <a:latin typeface="Arial"/>
            </a:endParaRPr>
          </a:p>
        </p:txBody>
      </p:sp>
      <p:sp>
        <p:nvSpPr>
          <p:cNvPr id="494" name="Content Placeholder 1"/>
          <p:cNvSpPr/>
          <p:nvPr/>
        </p:nvSpPr>
        <p:spPr>
          <a:xfrm>
            <a:off x="838080" y="2286000"/>
            <a:ext cx="10514880" cy="4057560"/>
          </a:xfrm>
          <a:prstGeom prst="rect">
            <a:avLst/>
          </a:prstGeom>
          <a:noFill/>
          <a:ln w="0">
            <a:noFill/>
          </a:ln>
        </p:spPr>
        <p:style>
          <a:lnRef idx="0"/>
          <a:fillRef idx="0"/>
          <a:effectRef idx="0"/>
          <a:fontRef idx="minor"/>
        </p:style>
        <p:txBody>
          <a:bodyPr lIns="90000" rIns="90000" tIns="45000" bIns="45000" anchor="t">
            <a:normAutofit/>
          </a:bodyPr>
          <a:p>
            <a:pPr marL="457200" indent="-457200" defTabSz="914400">
              <a:lnSpc>
                <a:spcPct val="90000"/>
              </a:lnSpc>
              <a:spcBef>
                <a:spcPts val="1001"/>
              </a:spcBef>
              <a:buClr>
                <a:srgbClr val="ffffff"/>
              </a:buClr>
              <a:buFont typeface="Arial"/>
              <a:buChar char="•"/>
            </a:pPr>
            <a:r>
              <a:rPr b="1" lang="en-US" sz="2800" spc="-1" strike="noStrike">
                <a:solidFill>
                  <a:schemeClr val="lt1"/>
                </a:solidFill>
                <a:latin typeface="Segoe UI Light"/>
              </a:rPr>
              <a:t>Chat-GPT: </a:t>
            </a:r>
            <a:r>
              <a:rPr b="0" lang="en-US" sz="2800" spc="-1" strike="noStrike">
                <a:solidFill>
                  <a:schemeClr val="lt1"/>
                </a:solidFill>
                <a:latin typeface="Segoe UI Light"/>
              </a:rPr>
              <a:t>AI Chatbot, developed by OpenAI, trained to perform conversational tasks and creative tasks</a:t>
            </a:r>
            <a:endParaRPr b="0" lang="en-US" sz="2800" spc="-1" strike="noStrike">
              <a:solidFill>
                <a:srgbClr val="ffffff"/>
              </a:solidFill>
              <a:latin typeface="Arial"/>
            </a:endParaRPr>
          </a:p>
          <a:p>
            <a:pPr marL="457200" indent="-457200" defTabSz="914400">
              <a:lnSpc>
                <a:spcPct val="90000"/>
              </a:lnSpc>
              <a:spcBef>
                <a:spcPts val="1001"/>
              </a:spcBef>
              <a:buClr>
                <a:srgbClr val="ffffff"/>
              </a:buClr>
              <a:buFont typeface="Arial"/>
              <a:buChar char="•"/>
            </a:pPr>
            <a:r>
              <a:rPr b="0" lang="en-US" sz="2800" spc="-1" strike="noStrike">
                <a:solidFill>
                  <a:schemeClr val="lt1"/>
                </a:solidFill>
                <a:latin typeface="Segoe UI Light"/>
              </a:rPr>
              <a:t>Backed by GPT-3.5 model (gpt-35-turbo), GPT-4 models</a:t>
            </a:r>
            <a:endParaRPr b="0" lang="en-US" sz="2800" spc="-1" strike="noStrike">
              <a:solidFill>
                <a:srgbClr val="ffffff"/>
              </a:solidFill>
              <a:latin typeface="Arial"/>
            </a:endParaRPr>
          </a:p>
          <a:p>
            <a:pPr marL="457200" indent="-457200" defTabSz="914400">
              <a:lnSpc>
                <a:spcPct val="90000"/>
              </a:lnSpc>
              <a:spcBef>
                <a:spcPts val="1001"/>
              </a:spcBef>
              <a:buClr>
                <a:srgbClr val="ffffff"/>
              </a:buClr>
              <a:buFont typeface="Arial"/>
              <a:buChar char="•"/>
            </a:pPr>
            <a:r>
              <a:rPr b="0" lang="en-US" sz="2800" spc="-1" strike="noStrike">
                <a:solidFill>
                  <a:schemeClr val="lt1"/>
                </a:solidFill>
                <a:latin typeface="Segoe UI Light"/>
              </a:rPr>
              <a:t>Trained over 175 billion machine learning parameters</a:t>
            </a:r>
            <a:endParaRPr b="0" lang="en-US" sz="2800" spc="-1" strike="noStrike">
              <a:solidFill>
                <a:srgbClr val="ffffff"/>
              </a:solidFill>
              <a:latin typeface="Arial"/>
            </a:endParaRPr>
          </a:p>
          <a:p>
            <a:pPr marL="457200" indent="-457200" defTabSz="914400">
              <a:lnSpc>
                <a:spcPct val="90000"/>
              </a:lnSpc>
              <a:spcBef>
                <a:spcPts val="1001"/>
              </a:spcBef>
              <a:buClr>
                <a:srgbClr val="ffffff"/>
              </a:buClr>
              <a:buFont typeface="Arial"/>
              <a:buChar char="•"/>
            </a:pPr>
            <a:r>
              <a:rPr b="0" lang="en-US" sz="2800" spc="-1" strike="noStrike">
                <a:solidFill>
                  <a:schemeClr val="lt1"/>
                </a:solidFill>
                <a:latin typeface="Segoe UI Light"/>
              </a:rPr>
              <a:t>Conversation-in and message-out </a:t>
            </a:r>
            <a:endParaRPr b="0" lang="en-US" sz="2800" spc="-1" strike="noStrike">
              <a:solidFill>
                <a:srgbClr val="ffffff"/>
              </a:solidFill>
              <a:latin typeface="Arial"/>
            </a:endParaRPr>
          </a:p>
          <a:p>
            <a:pPr marL="457200" indent="-457200" defTabSz="914400">
              <a:lnSpc>
                <a:spcPct val="90000"/>
              </a:lnSpc>
              <a:spcBef>
                <a:spcPts val="1001"/>
              </a:spcBef>
              <a:buClr>
                <a:srgbClr val="ffffff"/>
              </a:buClr>
              <a:buFont typeface="Arial"/>
              <a:buChar char="•"/>
            </a:pPr>
            <a:r>
              <a:rPr b="0" lang="en-US" sz="2800" spc="-1" strike="noStrike">
                <a:solidFill>
                  <a:schemeClr val="lt1"/>
                </a:solidFill>
                <a:latin typeface="Segoe UI Light"/>
              </a:rPr>
              <a:t>Note: Chat Completion API for GPT-4 models</a:t>
            </a:r>
            <a:endParaRPr b="0" lang="en-US" sz="2800" spc="-1" strike="noStrike">
              <a:solidFill>
                <a:srgbClr val="ffffff"/>
              </a:solidFill>
              <a:latin typeface="Arial"/>
            </a:endParaRPr>
          </a:p>
          <a:p>
            <a:pPr marL="457200" indent="-457200" defTabSz="914400">
              <a:lnSpc>
                <a:spcPct val="90000"/>
              </a:lnSpc>
              <a:spcBef>
                <a:spcPts val="1001"/>
              </a:spcBef>
              <a:buClr>
                <a:srgbClr val="ffffff"/>
              </a:buClr>
              <a:buFont typeface="Arial"/>
              <a:buChar char="•"/>
            </a:pPr>
            <a:r>
              <a:rPr b="0" lang="en-US" sz="2800" spc="-1" strike="noStrike">
                <a:solidFill>
                  <a:schemeClr val="lt1"/>
                </a:solidFill>
                <a:latin typeface="Segoe UI Light"/>
              </a:rPr>
              <a:t>GPT-4 is multimodal (e.g., images + text)</a:t>
            </a:r>
            <a:endParaRPr b="0" lang="en-US" sz="2800" spc="-1" strike="noStrike">
              <a:solidFill>
                <a:srgbClr val="ffffff"/>
              </a:solidFill>
              <a:latin typeface="Arial"/>
            </a:endParaRPr>
          </a:p>
          <a:p>
            <a:pPr defTabSz="914400">
              <a:lnSpc>
                <a:spcPct val="90000"/>
              </a:lnSpc>
              <a:spcBef>
                <a:spcPts val="1001"/>
              </a:spcBef>
            </a:pPr>
            <a:endParaRPr b="0" lang="en-US" sz="2800" spc="-1" strike="noStrike">
              <a:solidFill>
                <a:srgbClr val="ffffff"/>
              </a:solidFill>
              <a:latin typeface="Arial"/>
            </a:endParaRPr>
          </a:p>
          <a:p>
            <a:pPr defTabSz="914400">
              <a:lnSpc>
                <a:spcPct val="90000"/>
              </a:lnSpc>
              <a:spcBef>
                <a:spcPts val="1001"/>
              </a:spcBef>
            </a:pPr>
            <a:endParaRPr b="0" lang="en-US" sz="2800" spc="-1" strike="noStrike">
              <a:solidFill>
                <a:srgbClr val="ffffff"/>
              </a:solidFill>
              <a:latin typeface="Arial"/>
            </a:endParaRPr>
          </a:p>
        </p:txBody>
      </p:sp>
    </p:spTree>
  </p:cSld>
  <mc:AlternateContent>
    <mc:Choice Requires="p14">
      <p:transition spd="med" p14:dur="700">
        <p:fade/>
      </p:transition>
    </mc:Choice>
    <mc:Fallback>
      <p:transition spd="med">
        <p:fade/>
      </p:transition>
    </mc:Fallback>
  </mc:AlternateContent>
</p:sld>
</file>

<file path=ppt/theme/theme1.xml><?xml version="1.0" encoding="utf-8"?>
<a:theme xmlns:a="http://schemas.openxmlformats.org/drawingml/2006/main" xmlns:r="http://schemas.openxmlformats.org/officeDocument/2006/relationships" name="Black Template">
  <a:themeElements>
    <a:clrScheme name="TS_20_Blue on Black">
      <a:dk1>
        <a:srgbClr val="000000"/>
      </a:dk1>
      <a:lt1>
        <a:srgbClr val="ffffff"/>
      </a:lt1>
      <a:dk2>
        <a:srgbClr val="243a5e"/>
      </a:dk2>
      <a:lt2>
        <a:srgbClr val="e6e6e6"/>
      </a:lt2>
      <a:accent1>
        <a:srgbClr val="50e6ff"/>
      </a:accent1>
      <a:accent2>
        <a:srgbClr val="0078d4"/>
      </a:accent2>
      <a:accent3>
        <a:srgbClr val="243a5e"/>
      </a:accent3>
      <a:accent4>
        <a:srgbClr val="30e5d0"/>
      </a:accent4>
      <a:accent5>
        <a:srgbClr val="008575"/>
      </a:accent5>
      <a:accent6>
        <a:srgbClr val="d2d2d2"/>
      </a:accent6>
      <a:hlink>
        <a:srgbClr val="50e6ff"/>
      </a:hlink>
      <a:folHlink>
        <a:srgbClr val="50e6ff"/>
      </a:folHlink>
    </a:clrScheme>
    <a:fontScheme name="Microsoft 2019 Brand Templates">
      <a:majorFont>
        <a:latin typeface="Segoe UI Semibold" pitchFamily="0" charset="1"/>
        <a:ea typeface=""/>
        <a:cs typeface=""/>
      </a:majorFont>
      <a:minorFont>
        <a:latin typeface="Segoe UI" pitchFamily="0" charset="1"/>
        <a:ea typeface=""/>
        <a:cs typeface=""/>
      </a:minorFont>
    </a:fontScheme>
    <a:fmtScheme>
      <a:fillStyleLst>
        <a:solidFill>
          <a:schemeClr val="phClr"/>
        </a:solidFill>
        <a:solidFill>
          <a:schemeClr val="phClr">
            <a:tint val="65000"/>
          </a:schemeClr>
        </a:solidFill>
        <a:solidFill>
          <a:schemeClr val="phClr">
            <a:shade val="80000"/>
          </a:schemeClr>
        </a:solidFill>
      </a:fillStyleLst>
      <a:lnStyleLst>
        <a:ln w="9525" cap="flat" cmpd="sng" algn="ctr">
          <a:prstDash val="solid"/>
        </a:ln>
        <a:ln w="10795" cap="flat" cmpd="sng" algn="ctr">
          <a:prstDash val="solid"/>
        </a:ln>
        <a:ln w="17145"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2.xml><?xml version="1.0" encoding="utf-8"?>
<a:theme xmlns:a="http://schemas.openxmlformats.org/drawingml/2006/main" xmlns:r="http://schemas.openxmlformats.org/officeDocument/2006/relationships" name="Microsoft Security">
  <a:themeElements>
    <a:clrScheme name="Microsoft Security">
      <a:dk1>
        <a:srgbClr val="000000"/>
      </a:dk1>
      <a:lt1>
        <a:srgbClr val="ffffff"/>
      </a:lt1>
      <a:dk2>
        <a:srgbClr val="243a5e"/>
      </a:dk2>
      <a:lt2>
        <a:srgbClr val="e6e6e6"/>
      </a:lt2>
      <a:accent1>
        <a:srgbClr val="0078d4"/>
      </a:accent1>
      <a:accent2>
        <a:srgbClr val="ffb900"/>
      </a:accent2>
      <a:accent3>
        <a:srgbClr val="107c10"/>
      </a:accent3>
      <a:accent4>
        <a:srgbClr val="737373"/>
      </a:accent4>
      <a:accent5>
        <a:srgbClr val="9bf00b"/>
      </a:accent5>
      <a:accent6>
        <a:srgbClr val="50e6ff"/>
      </a:accent6>
      <a:hlink>
        <a:srgbClr val="0078d4"/>
      </a:hlink>
      <a:folHlink>
        <a:srgbClr val="0078d4"/>
      </a:folHlink>
    </a:clrScheme>
    <a:fontScheme name="Microsoft 2019 Brand Templates">
      <a:majorFont>
        <a:latin typeface="Segoe UI Semibold" pitchFamily="0" charset="1"/>
        <a:ea typeface=""/>
        <a:cs typeface=""/>
      </a:majorFont>
      <a:minorFont>
        <a:latin typeface="Segoe UI" pitchFamily="0" charset="1"/>
        <a:ea typeface=""/>
        <a:cs typeface=""/>
      </a:minorFont>
    </a:fontScheme>
    <a:fmtScheme>
      <a:fillStyleLst>
        <a:solidFill>
          <a:schemeClr val="phClr"/>
        </a:solidFill>
        <a:solidFill>
          <a:schemeClr val="phClr">
            <a:tint val="65000"/>
          </a:schemeClr>
        </a:solidFill>
        <a:solidFill>
          <a:schemeClr val="phClr">
            <a:shade val="80000"/>
          </a:schemeClr>
        </a:solidFill>
      </a:fillStyleLst>
      <a:lnStyleLst>
        <a:ln w="9525" cap="flat" cmpd="sng" algn="ctr">
          <a:prstDash val="solid"/>
        </a:ln>
        <a:ln w="10795" cap="flat" cmpd="sng" algn="ctr">
          <a:prstDash val="solid"/>
        </a:ln>
        <a:ln w="17145"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3.xml><?xml version="1.0" encoding="utf-8"?>
<a:theme xmlns:a="http://schemas.openxmlformats.org/drawingml/2006/main" xmlns:r="http://schemas.openxmlformats.org/officeDocument/2006/relationships" name="Microsoft Security">
  <a:themeElements>
    <a:clrScheme name="Microsoft Security">
      <a:dk1>
        <a:srgbClr val="000000"/>
      </a:dk1>
      <a:lt1>
        <a:srgbClr val="ffffff"/>
      </a:lt1>
      <a:dk2>
        <a:srgbClr val="243a5e"/>
      </a:dk2>
      <a:lt2>
        <a:srgbClr val="e6e6e6"/>
      </a:lt2>
      <a:accent1>
        <a:srgbClr val="0078d4"/>
      </a:accent1>
      <a:accent2>
        <a:srgbClr val="ffb900"/>
      </a:accent2>
      <a:accent3>
        <a:srgbClr val="107c10"/>
      </a:accent3>
      <a:accent4>
        <a:srgbClr val="737373"/>
      </a:accent4>
      <a:accent5>
        <a:srgbClr val="9bf00b"/>
      </a:accent5>
      <a:accent6>
        <a:srgbClr val="50e6ff"/>
      </a:accent6>
      <a:hlink>
        <a:srgbClr val="0078d4"/>
      </a:hlink>
      <a:folHlink>
        <a:srgbClr val="0078d4"/>
      </a:folHlink>
    </a:clrScheme>
    <a:fontScheme name="Microsoft 2019 Brand Templates">
      <a:majorFont>
        <a:latin typeface="Segoe UI Semibold" pitchFamily="0" charset="1"/>
        <a:ea typeface=""/>
        <a:cs typeface=""/>
      </a:majorFont>
      <a:minorFont>
        <a:latin typeface="Segoe UI" pitchFamily="0" charset="1"/>
        <a:ea typeface=""/>
        <a:cs typeface=""/>
      </a:minorFont>
    </a:fontScheme>
    <a:fmtScheme>
      <a:fillStyleLst>
        <a:solidFill>
          <a:schemeClr val="phClr"/>
        </a:solidFill>
        <a:solidFill>
          <a:schemeClr val="phClr">
            <a:tint val="65000"/>
          </a:schemeClr>
        </a:solidFill>
        <a:solidFill>
          <a:schemeClr val="phClr">
            <a:shade val="80000"/>
          </a:schemeClr>
        </a:solidFill>
      </a:fillStyleLst>
      <a:lnStyleLst>
        <a:ln w="9525" cap="flat" cmpd="sng" algn="ctr">
          <a:prstDash val="solid"/>
        </a:ln>
        <a:ln w="10795" cap="flat" cmpd="sng" algn="ctr">
          <a:prstDash val="solid"/>
        </a:ln>
        <a:ln w="17145"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4.xml><?xml version="1.0" encoding="utf-8"?>
<a:theme xmlns:a="http://schemas.openxmlformats.org/drawingml/2006/main" xmlns:r="http://schemas.openxmlformats.org/officeDocument/2006/relationships" name="Microsoft Security">
  <a:themeElements>
    <a:clrScheme name="Microsoft Security">
      <a:dk1>
        <a:srgbClr val="000000"/>
      </a:dk1>
      <a:lt1>
        <a:srgbClr val="ffffff"/>
      </a:lt1>
      <a:dk2>
        <a:srgbClr val="243a5e"/>
      </a:dk2>
      <a:lt2>
        <a:srgbClr val="e6e6e6"/>
      </a:lt2>
      <a:accent1>
        <a:srgbClr val="0078d4"/>
      </a:accent1>
      <a:accent2>
        <a:srgbClr val="ffb900"/>
      </a:accent2>
      <a:accent3>
        <a:srgbClr val="107c10"/>
      </a:accent3>
      <a:accent4>
        <a:srgbClr val="737373"/>
      </a:accent4>
      <a:accent5>
        <a:srgbClr val="9bf00b"/>
      </a:accent5>
      <a:accent6>
        <a:srgbClr val="50e6ff"/>
      </a:accent6>
      <a:hlink>
        <a:srgbClr val="0078d4"/>
      </a:hlink>
      <a:folHlink>
        <a:srgbClr val="0078d4"/>
      </a:folHlink>
    </a:clrScheme>
    <a:fontScheme name="Microsoft 2019 Brand Templates">
      <a:majorFont>
        <a:latin typeface="Segoe UI Semibold" pitchFamily="0" charset="1"/>
        <a:ea typeface=""/>
        <a:cs typeface=""/>
      </a:majorFont>
      <a:minorFont>
        <a:latin typeface="Segoe UI" pitchFamily="0" charset="1"/>
        <a:ea typeface=""/>
        <a:cs typeface=""/>
      </a:minorFont>
    </a:fontScheme>
    <a:fmtScheme>
      <a:fillStyleLst>
        <a:solidFill>
          <a:schemeClr val="phClr"/>
        </a:solidFill>
        <a:solidFill>
          <a:schemeClr val="phClr">
            <a:tint val="65000"/>
          </a:schemeClr>
        </a:solidFill>
        <a:solidFill>
          <a:schemeClr val="phClr">
            <a:shade val="80000"/>
          </a:schemeClr>
        </a:solidFill>
      </a:fillStyleLst>
      <a:lnStyleLst>
        <a:ln w="9525" cap="flat" cmpd="sng" algn="ctr">
          <a:prstDash val="solid"/>
        </a:ln>
        <a:ln w="10795" cap="flat" cmpd="sng" algn="ctr">
          <a:prstDash val="solid"/>
        </a:ln>
        <a:ln w="17145"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5.xml><?xml version="1.0" encoding="utf-8"?>
<a:theme xmlns:a="http://schemas.openxmlformats.org/drawingml/2006/main" xmlns:r="http://schemas.openxmlformats.org/officeDocument/2006/relationships" name="Microsoft Security">
  <a:themeElements>
    <a:clrScheme name="Microsoft Security">
      <a:dk1>
        <a:srgbClr val="000000"/>
      </a:dk1>
      <a:lt1>
        <a:srgbClr val="ffffff"/>
      </a:lt1>
      <a:dk2>
        <a:srgbClr val="243a5e"/>
      </a:dk2>
      <a:lt2>
        <a:srgbClr val="e6e6e6"/>
      </a:lt2>
      <a:accent1>
        <a:srgbClr val="0078d4"/>
      </a:accent1>
      <a:accent2>
        <a:srgbClr val="ffb900"/>
      </a:accent2>
      <a:accent3>
        <a:srgbClr val="107c10"/>
      </a:accent3>
      <a:accent4>
        <a:srgbClr val="737373"/>
      </a:accent4>
      <a:accent5>
        <a:srgbClr val="9bf00b"/>
      </a:accent5>
      <a:accent6>
        <a:srgbClr val="50e6ff"/>
      </a:accent6>
      <a:hlink>
        <a:srgbClr val="0078d4"/>
      </a:hlink>
      <a:folHlink>
        <a:srgbClr val="0078d4"/>
      </a:folHlink>
    </a:clrScheme>
    <a:fontScheme name="Microsoft 2019 Brand Templates">
      <a:majorFont>
        <a:latin typeface="Segoe UI Semibold" pitchFamily="0" charset="1"/>
        <a:ea typeface=""/>
        <a:cs typeface=""/>
      </a:majorFont>
      <a:minorFont>
        <a:latin typeface="Segoe UI" pitchFamily="0" charset="1"/>
        <a:ea typeface=""/>
        <a:cs typeface=""/>
      </a:minorFont>
    </a:fontScheme>
    <a:fmtScheme>
      <a:fillStyleLst>
        <a:solidFill>
          <a:schemeClr val="phClr"/>
        </a:solidFill>
        <a:solidFill>
          <a:schemeClr val="phClr">
            <a:tint val="65000"/>
          </a:schemeClr>
        </a:solidFill>
        <a:solidFill>
          <a:schemeClr val="phClr">
            <a:shade val="80000"/>
          </a:schemeClr>
        </a:solidFill>
      </a:fillStyleLst>
      <a:lnStyleLst>
        <a:ln w="9525" cap="flat" cmpd="sng" algn="ctr">
          <a:prstDash val="solid"/>
        </a:ln>
        <a:ln w="10795" cap="flat" cmpd="sng" algn="ctr">
          <a:prstDash val="solid"/>
        </a:ln>
        <a:ln w="17145"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6.xml><?xml version="1.0" encoding="utf-8"?>
<a:theme xmlns:a="http://schemas.openxmlformats.org/drawingml/2006/main" xmlns:r="http://schemas.openxmlformats.org/officeDocument/2006/relationships" name="Microsoft Security">
  <a:themeElements>
    <a:clrScheme name="Microsoft Security">
      <a:dk1>
        <a:srgbClr val="000000"/>
      </a:dk1>
      <a:lt1>
        <a:srgbClr val="ffffff"/>
      </a:lt1>
      <a:dk2>
        <a:srgbClr val="243a5e"/>
      </a:dk2>
      <a:lt2>
        <a:srgbClr val="e6e6e6"/>
      </a:lt2>
      <a:accent1>
        <a:srgbClr val="0078d4"/>
      </a:accent1>
      <a:accent2>
        <a:srgbClr val="ffb900"/>
      </a:accent2>
      <a:accent3>
        <a:srgbClr val="107c10"/>
      </a:accent3>
      <a:accent4>
        <a:srgbClr val="737373"/>
      </a:accent4>
      <a:accent5>
        <a:srgbClr val="9bf00b"/>
      </a:accent5>
      <a:accent6>
        <a:srgbClr val="50e6ff"/>
      </a:accent6>
      <a:hlink>
        <a:srgbClr val="0078d4"/>
      </a:hlink>
      <a:folHlink>
        <a:srgbClr val="0078d4"/>
      </a:folHlink>
    </a:clrScheme>
    <a:fontScheme name="Microsoft 2019 Brand Templates">
      <a:majorFont>
        <a:latin typeface="Segoe UI Semibold" pitchFamily="0" charset="1"/>
        <a:ea typeface=""/>
        <a:cs typeface=""/>
      </a:majorFont>
      <a:minorFont>
        <a:latin typeface="Segoe UI" pitchFamily="0" charset="1"/>
        <a:ea typeface=""/>
        <a:cs typeface=""/>
      </a:minorFont>
    </a:fontScheme>
    <a:fmtScheme>
      <a:fillStyleLst>
        <a:solidFill>
          <a:schemeClr val="phClr"/>
        </a:solidFill>
        <a:solidFill>
          <a:schemeClr val="phClr">
            <a:tint val="65000"/>
          </a:schemeClr>
        </a:solidFill>
        <a:solidFill>
          <a:schemeClr val="phClr">
            <a:shade val="80000"/>
          </a:schemeClr>
        </a:solidFill>
      </a:fillStyleLst>
      <a:lnStyleLst>
        <a:ln w="9525" cap="flat" cmpd="sng" algn="ctr">
          <a:prstDash val="solid"/>
        </a:ln>
        <a:ln w="10795" cap="flat" cmpd="sng" algn="ctr">
          <a:prstDash val="solid"/>
        </a:ln>
        <a:ln w="17145"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73.xml><?xml version="1.0" encoding="utf-8"?>
<a:theme xmlns:a="http://schemas.openxmlformats.org/drawingml/2006/main" xmlns:r="http://schemas.openxmlformats.org/officeDocument/2006/relationships" name="Office Them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theme>
</file>

<file path=docMetadata/LabelInfo.xml><?xml version="1.0" encoding="utf-8"?>
<clbl:labelList xmlns:clbl="http://schemas.microsoft.com/office/2020/mipLabelMetadata">
  <clbl:label id="{f42aa342-8706-4288-bd11-ebb85995028c}" enabled="1" method="Standard" siteId="{72f988bf-86f1-41af-91ab-2d7cd011db47}" removed="0"/>
</clbl:labelList>
</file>

<file path=docProps/app.xml><?xml version="1.0" encoding="utf-8"?>
<Properties xmlns="http://schemas.openxmlformats.org/officeDocument/2006/extended-properties" xmlns:vt="http://schemas.openxmlformats.org/officeDocument/2006/docPropsVTypes">
  <Template>office theme</Template>
  <TotalTime>16</TotalTime>
  <Application>LibreOffice/7.6.4.1$MacOSX_AARCH64 LibreOffice_project/e19e193f88cd6c0525a17fb7a176ed8e6a3e2aa1</Application>
  <AppVersion>15.0000</AppVersion>
  <Words>2093</Words>
  <Paragraphs>335</Paragraphs>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2023-05-18T22:15:23Z</dcterms:created>
  <dc:creator/>
  <dc:description/>
  <dc:language>en-US</dc:language>
  <cp:lastModifiedBy/>
  <dcterms:modified xsi:type="dcterms:W3CDTF">2024-01-14T08:56:17Z</dcterms:modified>
  <cp:revision>11</cp:revision>
  <dc:subject/>
  <dc:title>PowerPoint Presentation</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otes">
    <vt:i4>35</vt:i4>
  </property>
  <property fmtid="{D5CDD505-2E9C-101B-9397-08002B2CF9AE}" pid="3" name="PresentationFormat">
    <vt:lpwstr>Widescreen</vt:lpwstr>
  </property>
  <property fmtid="{D5CDD505-2E9C-101B-9397-08002B2CF9AE}" pid="4" name="Slides">
    <vt:i4>35</vt:i4>
  </property>
</Properties>
</file>