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400D4"/>
    <a:srgbClr val="00D4D4"/>
    <a:srgbClr val="D4D400"/>
    <a:srgbClr val="C000C0"/>
    <a:srgbClr val="00C0C0"/>
    <a:srgbClr val="C0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100" d="100"/>
          <a:sy n="100" d="100"/>
        </p:scale>
        <p:origin x="102" y="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AE9F326-38ED-4425-B738-7B2A375FDB9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996655B5-0F45-4FA3-A3B6-D40A844D2EB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8D13FA6-7F77-4EAB-B2D3-3B3E36B16A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B7DC293-57C1-4E94-B159-979D026153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432ADCB4-22CD-41EA-8FAE-EAEFEB4807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4582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E4A8DC6-A7FF-4917-9473-ADEFA2542C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5A9F3992-9295-45BF-A541-7E05B74D600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3617913-992E-4004-A269-C54110C99B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00CAC8FC-86C7-49A5-B0DB-DDE3D972E4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872F3FF-BC33-4440-A966-63D111C796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95991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91523F5F-45D3-4B2D-BAED-A3DA5B068F7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969DFEF8-4973-4FA4-BF25-B338FBF7A6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A8BEBA7-DC1E-4072-9581-C60DC9A9DE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A5FEB6CB-0180-4E3F-8E3F-3FF2995E94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AE1A2B2C-A82B-42CC-A78B-9F599E7DF7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435435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B5A0E9E-635B-4BF9-BCF2-FC358D1B67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1546FD4B-47ED-4634-BD08-454488B365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B62F9E8D-E708-44A9-8DDE-7C6ADA5047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D5C4399C-7567-40A7-9730-AD3916D188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303D25C-573B-427D-9F82-B107094CCF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865601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ADAFE6D9-E1E3-4BB4-A903-AAA846D1B8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B7D44777-46B2-4B0B-B296-C4AF41B9C8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FEFB1A7-C0F6-43F3-AF05-D2E6C3DC62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57359F7-6C21-4B56-ABB6-162E70FBA4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0800E20-BA63-4A88-B2B1-9A5F57BF2B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994729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6616957-5228-4458-8043-B98976DF4D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9B85A69B-D0CA-4267-B46A-F0791AD3284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428C1488-BD40-4366-8683-56234AC6383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5B2FBF61-F8EE-4CD2-92E4-D94EB244EB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DFD8BA72-1F5B-4965-BE1D-ECEAD990FD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2E018521-8A1E-46FC-A7C1-FD8F3CCC57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704376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646E66-44AB-4513-AB94-F077805743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586C1F8-4476-4A06-9586-0B2564CCA2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867B4191-98DE-4B6D-A362-CBE85785E19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B558F678-CD3D-433D-B42E-54B1EE869CC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82D7D7C6-AB8B-4CEF-967F-0E51652546B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26AB9A13-BB88-42C1-8C6A-9B95F6F760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CCD6047D-C7E1-4F18-B3C8-1AC9DE01C8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67637CD1-6537-44A1-B038-4A2E163CB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700727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F8DA5AD-24EF-4EED-B548-DEAFED52A9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006DEDE1-C2F2-4DF4-A6E5-31CCDF5125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394A8398-CC64-400B-97D0-0380CE19E1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D2886941-ACCC-4D39-A94B-61D7242D3A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35884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348BFB87-61A3-4D02-890B-43C78F706D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3F48EF6C-CED3-430F-84C5-8740443E6D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3B9A4B5C-2FD4-4F6F-AB4C-A7AEDFC489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60464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A7E648C-9108-42C7-99C4-177019EC89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163776EB-2825-4B90-BDF0-3FB29064E59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B48CCF81-4B17-4524-A5A1-4E5DA5B65CC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5B10B908-8910-41B2-86FD-FAD7AA3976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941D4C8B-A33F-40F5-A885-A771546D7C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AADB4879-56F3-43F8-B154-94024E61DF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722340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7022F17-7500-4915-9372-B122653237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517B2781-677F-4E7F-9ABC-A6DD2255C9F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6FCD6384-AF01-4A69-A1B3-97480C1DD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A78B312-E4EF-43CE-98DD-010E0B6A07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3BEE3158-3F82-459F-87ED-04BA519B72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DB06695D-65BC-48A1-BED1-748EB0527B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865845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A7ECE55F-A577-4882-8F48-1D9A6F4C32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478D7E6C-A19D-43C5-9917-B4417119BE2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70CCB52-4C5D-4516-B72E-7C5E6D536E6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E0259A-FDD5-49A6-BA76-12DEEB9F1ED5}" type="datetimeFigureOut">
              <a:rPr lang="fr-FR" smtClean="0"/>
              <a:t>30/11/2021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D69F4A6C-1E2E-4CEB-BD16-65739BB2246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4D657DDF-C8D6-4529-B9F3-32B47CE7018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82B0D1-6FB4-45B5-9DF0-05563264BE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96826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9" name="Groupe 48">
            <a:extLst>
              <a:ext uri="{FF2B5EF4-FFF2-40B4-BE49-F238E27FC236}">
                <a16:creationId xmlns:a16="http://schemas.microsoft.com/office/drawing/2014/main" id="{42FA8AE5-4C72-4310-A723-08D386157479}"/>
              </a:ext>
            </a:extLst>
          </p:cNvPr>
          <p:cNvGrpSpPr/>
          <p:nvPr/>
        </p:nvGrpSpPr>
        <p:grpSpPr>
          <a:xfrm>
            <a:off x="-4439" y="-8877"/>
            <a:ext cx="5768878" cy="5773316"/>
            <a:chOff x="-4439" y="-8877"/>
            <a:chExt cx="5768878" cy="5773316"/>
          </a:xfrm>
        </p:grpSpPr>
        <p:cxnSp>
          <p:nvCxnSpPr>
            <p:cNvPr id="3" name="Connecteur droit 2">
              <a:extLst>
                <a:ext uri="{FF2B5EF4-FFF2-40B4-BE49-F238E27FC236}">
                  <a16:creationId xmlns:a16="http://schemas.microsoft.com/office/drawing/2014/main" id="{38C10F5E-36EA-470C-9916-64B632A41A6A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-8877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E7ACE371-9BC1-41B9-8251-F0034AE6B416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351678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D0BBEA28-5981-484E-9CEA-128566C3076A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712233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8A555ADC-67C8-4A6C-89C3-B26334DCEF80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1072788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432FA0B4-ACDD-40E6-856C-29B8200CE4BD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1433343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Connecteur droit 14">
              <a:extLst>
                <a:ext uri="{FF2B5EF4-FFF2-40B4-BE49-F238E27FC236}">
                  <a16:creationId xmlns:a16="http://schemas.microsoft.com/office/drawing/2014/main" id="{61A9D6F2-7DA5-4E08-8622-A27301B5A998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1793898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9999F80D-68CC-47DB-8028-8AD4F0CD5CF6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2154453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9D4E245F-CEB6-41C0-A9D6-62BF132A3B1E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2515008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AE4015A4-09CF-45EF-884B-876DF0BF098E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2875563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849C380A-90F2-4F9D-997F-5806D776CF26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3236118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78C3E17D-BB89-4C3F-BF6B-182083665D96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3596673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6077D690-8872-4C24-BB79-AEC984D32DA1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3957228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C8733159-39DE-4CA2-9BB2-01E7FD18E8AF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4317783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D51080FA-2D28-4AC5-8E20-72657B17E5B4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4678338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6D80F9B9-BCD2-4280-823E-5E4B75D1F479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5038893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3B9D6D08-4FE7-48AD-AE20-9F80E9CA73CC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5399448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FD8F32FA-8715-4120-ADEE-E492FE302220}"/>
                </a:ext>
              </a:extLst>
            </p:cNvPr>
            <p:cNvCxnSpPr>
              <a:cxnSpLocks/>
            </p:cNvCxnSpPr>
            <p:nvPr/>
          </p:nvCxnSpPr>
          <p:spPr>
            <a:xfrm>
              <a:off x="0" y="5760000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91783DC3-751B-4546-A1E1-8BC065F0C24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2884439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673B1C2B-CB83-4F62-94ED-CF191325105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2523884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8781CD8D-48E8-4A83-8346-707E74C3FBF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2163329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47212376-9978-4151-8633-E92870D9E61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1802774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EAA95738-A201-47FE-8925-06CF13AAD4E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1442219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ADFF1163-BC74-4FAE-9360-CC634C4E76C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1081664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Connecteur droit 37">
              <a:extLst>
                <a:ext uri="{FF2B5EF4-FFF2-40B4-BE49-F238E27FC236}">
                  <a16:creationId xmlns:a16="http://schemas.microsoft.com/office/drawing/2014/main" id="{F55E2462-DF2C-47A6-A538-985CA6C43EF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1109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Connecteur droit 38">
              <a:extLst>
                <a:ext uri="{FF2B5EF4-FFF2-40B4-BE49-F238E27FC236}">
                  <a16:creationId xmlns:a16="http://schemas.microsoft.com/office/drawing/2014/main" id="{13E98718-B859-4C3D-85B4-DB4A9B6CC3B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60554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Connecteur droit 39">
              <a:extLst>
                <a:ext uri="{FF2B5EF4-FFF2-40B4-BE49-F238E27FC236}">
                  <a16:creationId xmlns:a16="http://schemas.microsoft.com/office/drawing/2014/main" id="{F5093C96-F9C8-4A57-A721-6103E8C4A2B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-2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Connecteur droit 40">
              <a:extLst>
                <a:ext uri="{FF2B5EF4-FFF2-40B4-BE49-F238E27FC236}">
                  <a16:creationId xmlns:a16="http://schemas.microsoft.com/office/drawing/2014/main" id="{6D7C4FFD-4D00-4453-84D4-00E1EBDCAFE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-360557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Connecteur droit 41">
              <a:extLst>
                <a:ext uri="{FF2B5EF4-FFF2-40B4-BE49-F238E27FC236}">
                  <a16:creationId xmlns:a16="http://schemas.microsoft.com/office/drawing/2014/main" id="{F7FDBCB6-D086-4137-BAFE-BA7A64076FE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-721112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Connecteur droit 42">
              <a:extLst>
                <a:ext uri="{FF2B5EF4-FFF2-40B4-BE49-F238E27FC236}">
                  <a16:creationId xmlns:a16="http://schemas.microsoft.com/office/drawing/2014/main" id="{18125283-C41D-4A83-B4C4-372F11B49949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-1081667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Connecteur droit 43">
              <a:extLst>
                <a:ext uri="{FF2B5EF4-FFF2-40B4-BE49-F238E27FC236}">
                  <a16:creationId xmlns:a16="http://schemas.microsoft.com/office/drawing/2014/main" id="{DA0E9EF6-863C-4802-9F05-D4E978250009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-1442222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Connecteur droit 44">
              <a:extLst>
                <a:ext uri="{FF2B5EF4-FFF2-40B4-BE49-F238E27FC236}">
                  <a16:creationId xmlns:a16="http://schemas.microsoft.com/office/drawing/2014/main" id="{05DAF235-4BC1-4D14-8331-71AC6FC38B99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-1802777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Connecteur droit 45">
              <a:extLst>
                <a:ext uri="{FF2B5EF4-FFF2-40B4-BE49-F238E27FC236}">
                  <a16:creationId xmlns:a16="http://schemas.microsoft.com/office/drawing/2014/main" id="{22B23D14-0D53-4972-918C-573EBE8DE757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-2163332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Connecteur droit 46">
              <a:extLst>
                <a:ext uri="{FF2B5EF4-FFF2-40B4-BE49-F238E27FC236}">
                  <a16:creationId xmlns:a16="http://schemas.microsoft.com/office/drawing/2014/main" id="{7CF3ACB9-675B-4D26-9FA7-F9CD22C4CF4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-2523887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Connecteur droit 47">
              <a:extLst>
                <a:ext uri="{FF2B5EF4-FFF2-40B4-BE49-F238E27FC236}">
                  <a16:creationId xmlns:a16="http://schemas.microsoft.com/office/drawing/2014/main" id="{B3945B49-6965-4006-9038-495FB1A8FE4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-2884439" y="2884439"/>
              <a:ext cx="5760000" cy="0"/>
            </a:xfrm>
            <a:prstGeom prst="line">
              <a:avLst/>
            </a:prstGeom>
            <a:ln w="3175">
              <a:solidFill>
                <a:schemeClr val="accent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" name="ZoneTexte 7">
            <a:extLst>
              <a:ext uri="{FF2B5EF4-FFF2-40B4-BE49-F238E27FC236}">
                <a16:creationId xmlns:a16="http://schemas.microsoft.com/office/drawing/2014/main" id="{F502D118-54AB-4CF1-A572-22730FB68F21}"/>
              </a:ext>
            </a:extLst>
          </p:cNvPr>
          <p:cNvSpPr txBox="1"/>
          <p:nvPr/>
        </p:nvSpPr>
        <p:spPr>
          <a:xfrm>
            <a:off x="0" y="6374167"/>
            <a:ext cx="43313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/>
              <a:t>V2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D57173CA-B712-4E27-A5E8-4D1C1C7C416C}"/>
              </a:ext>
            </a:extLst>
          </p:cNvPr>
          <p:cNvSpPr/>
          <p:nvPr/>
        </p:nvSpPr>
        <p:spPr>
          <a:xfrm>
            <a:off x="0" y="0"/>
            <a:ext cx="5760000" cy="5760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6" name="Forme libre : forme 55">
            <a:extLst>
              <a:ext uri="{FF2B5EF4-FFF2-40B4-BE49-F238E27FC236}">
                <a16:creationId xmlns:a16="http://schemas.microsoft.com/office/drawing/2014/main" id="{822BBC0A-D534-4618-B4EC-61278EB6B6C7}"/>
              </a:ext>
            </a:extLst>
          </p:cNvPr>
          <p:cNvSpPr/>
          <p:nvPr/>
        </p:nvSpPr>
        <p:spPr>
          <a:xfrm flipV="1">
            <a:off x="0" y="2880000"/>
            <a:ext cx="5759999" cy="2880000"/>
          </a:xfrm>
          <a:custGeom>
            <a:avLst/>
            <a:gdLst>
              <a:gd name="connsiteX0" fmla="*/ 0 w 5759999"/>
              <a:gd name="connsiteY0" fmla="*/ 2880000 h 2880000"/>
              <a:gd name="connsiteX1" fmla="*/ 720000 w 5759999"/>
              <a:gd name="connsiteY1" fmla="*/ 2880000 h 2880000"/>
              <a:gd name="connsiteX2" fmla="*/ 720000 w 5759999"/>
              <a:gd name="connsiteY2" fmla="*/ 1436256 h 2880000"/>
              <a:gd name="connsiteX3" fmla="*/ 1436256 w 5759999"/>
              <a:gd name="connsiteY3" fmla="*/ 720000 h 2880000"/>
              <a:gd name="connsiteX4" fmla="*/ 4323744 w 5759999"/>
              <a:gd name="connsiteY4" fmla="*/ 720000 h 2880000"/>
              <a:gd name="connsiteX5" fmla="*/ 5040000 w 5759999"/>
              <a:gd name="connsiteY5" fmla="*/ 1436256 h 2880000"/>
              <a:gd name="connsiteX6" fmla="*/ 5040000 w 5759999"/>
              <a:gd name="connsiteY6" fmla="*/ 2880000 h 2880000"/>
              <a:gd name="connsiteX7" fmla="*/ 5759999 w 5759999"/>
              <a:gd name="connsiteY7" fmla="*/ 2880000 h 2880000"/>
              <a:gd name="connsiteX8" fmla="*/ 5759999 w 5759999"/>
              <a:gd name="connsiteY8" fmla="*/ 721325 h 2880000"/>
              <a:gd name="connsiteX9" fmla="*/ 5038674 w 5759999"/>
              <a:gd name="connsiteY9" fmla="*/ 0 h 2880000"/>
              <a:gd name="connsiteX10" fmla="*/ 721325 w 5759999"/>
              <a:gd name="connsiteY10" fmla="*/ 0 h 2880000"/>
              <a:gd name="connsiteX11" fmla="*/ 0 w 5759999"/>
              <a:gd name="connsiteY11" fmla="*/ 721325 h 288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5759999" h="2880000">
                <a:moveTo>
                  <a:pt x="0" y="2880000"/>
                </a:moveTo>
                <a:lnTo>
                  <a:pt x="720000" y="2880000"/>
                </a:lnTo>
                <a:lnTo>
                  <a:pt x="720000" y="1436256"/>
                </a:lnTo>
                <a:cubicBezTo>
                  <a:pt x="720000" y="1040679"/>
                  <a:pt x="1040679" y="720000"/>
                  <a:pt x="1436256" y="720000"/>
                </a:cubicBezTo>
                <a:lnTo>
                  <a:pt x="4323744" y="720000"/>
                </a:lnTo>
                <a:cubicBezTo>
                  <a:pt x="4719321" y="720000"/>
                  <a:pt x="5040000" y="1040679"/>
                  <a:pt x="5040000" y="1436256"/>
                </a:cubicBezTo>
                <a:lnTo>
                  <a:pt x="5040000" y="2880000"/>
                </a:lnTo>
                <a:lnTo>
                  <a:pt x="5759999" y="2880000"/>
                </a:lnTo>
                <a:lnTo>
                  <a:pt x="5759999" y="721325"/>
                </a:lnTo>
                <a:cubicBezTo>
                  <a:pt x="5759999" y="322948"/>
                  <a:pt x="5437051" y="0"/>
                  <a:pt x="5038674" y="0"/>
                </a:cubicBezTo>
                <a:lnTo>
                  <a:pt x="721325" y="0"/>
                </a:lnTo>
                <a:cubicBezTo>
                  <a:pt x="322948" y="0"/>
                  <a:pt x="0" y="322948"/>
                  <a:pt x="0" y="721325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fr-FR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E7369D3B-E150-4BD7-98EC-173E3833B187}"/>
              </a:ext>
            </a:extLst>
          </p:cNvPr>
          <p:cNvSpPr/>
          <p:nvPr/>
        </p:nvSpPr>
        <p:spPr>
          <a:xfrm>
            <a:off x="1080000" y="0"/>
            <a:ext cx="1440000" cy="1440000"/>
          </a:xfrm>
          <a:prstGeom prst="ellipse">
            <a:avLst/>
          </a:prstGeom>
          <a:solidFill>
            <a:srgbClr val="D4D4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Ellipse 5">
            <a:extLst>
              <a:ext uri="{FF2B5EF4-FFF2-40B4-BE49-F238E27FC236}">
                <a16:creationId xmlns:a16="http://schemas.microsoft.com/office/drawing/2014/main" id="{C9EAAE90-940D-46F1-9E91-C8DF8E496280}"/>
              </a:ext>
            </a:extLst>
          </p:cNvPr>
          <p:cNvSpPr/>
          <p:nvPr/>
        </p:nvSpPr>
        <p:spPr>
          <a:xfrm>
            <a:off x="1800000" y="2520000"/>
            <a:ext cx="1440000" cy="1440000"/>
          </a:xfrm>
          <a:prstGeom prst="ellipse">
            <a:avLst/>
          </a:prstGeom>
          <a:solidFill>
            <a:srgbClr val="D400D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Ellipse 6">
            <a:extLst>
              <a:ext uri="{FF2B5EF4-FFF2-40B4-BE49-F238E27FC236}">
                <a16:creationId xmlns:a16="http://schemas.microsoft.com/office/drawing/2014/main" id="{9787BD51-F96B-4B82-8929-E1EB35460D35}"/>
              </a:ext>
            </a:extLst>
          </p:cNvPr>
          <p:cNvSpPr/>
          <p:nvPr/>
        </p:nvSpPr>
        <p:spPr>
          <a:xfrm>
            <a:off x="3600000" y="1080000"/>
            <a:ext cx="1440000" cy="1440000"/>
          </a:xfrm>
          <a:prstGeom prst="ellipse">
            <a:avLst/>
          </a:prstGeom>
          <a:solidFill>
            <a:srgbClr val="00D4D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4" name="Rectangle : avec coins arrondis en haut 53">
            <a:extLst>
              <a:ext uri="{FF2B5EF4-FFF2-40B4-BE49-F238E27FC236}">
                <a16:creationId xmlns:a16="http://schemas.microsoft.com/office/drawing/2014/main" id="{DC6369E7-4333-4D19-AD56-C4EBE5EA6104}"/>
              </a:ext>
            </a:extLst>
          </p:cNvPr>
          <p:cNvSpPr/>
          <p:nvPr/>
        </p:nvSpPr>
        <p:spPr>
          <a:xfrm flipV="1">
            <a:off x="7086600" y="3131460"/>
            <a:ext cx="5759999" cy="2880000"/>
          </a:xfrm>
          <a:prstGeom prst="round2SameRect">
            <a:avLst>
              <a:gd name="adj1" fmla="val 25046"/>
              <a:gd name="adj2" fmla="val 0"/>
            </a:avLst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5" name="Rectangle : avec coins arrondis en haut 54">
            <a:extLst>
              <a:ext uri="{FF2B5EF4-FFF2-40B4-BE49-F238E27FC236}">
                <a16:creationId xmlns:a16="http://schemas.microsoft.com/office/drawing/2014/main" id="{0260F791-2AB6-456A-9A44-D73C55A3D9A1}"/>
              </a:ext>
            </a:extLst>
          </p:cNvPr>
          <p:cNvSpPr/>
          <p:nvPr/>
        </p:nvSpPr>
        <p:spPr>
          <a:xfrm flipV="1">
            <a:off x="7798827" y="3125915"/>
            <a:ext cx="4320000" cy="2160000"/>
          </a:xfrm>
          <a:prstGeom prst="round2SameRect">
            <a:avLst>
              <a:gd name="adj1" fmla="val 33160"/>
              <a:gd name="adj2" fmla="val 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536559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86862402-0FBF-4F3C-B25F-9B557FA5CF86}"/>
              </a:ext>
            </a:extLst>
          </p:cNvPr>
          <p:cNvSpPr/>
          <p:nvPr/>
        </p:nvSpPr>
        <p:spPr>
          <a:xfrm>
            <a:off x="0" y="0"/>
            <a:ext cx="5760000" cy="5760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E7369D3B-E150-4BD7-98EC-173E3833B187}"/>
              </a:ext>
            </a:extLst>
          </p:cNvPr>
          <p:cNvSpPr/>
          <p:nvPr/>
        </p:nvSpPr>
        <p:spPr>
          <a:xfrm>
            <a:off x="1440000" y="1440000"/>
            <a:ext cx="720000" cy="720000"/>
          </a:xfrm>
          <a:prstGeom prst="ellipse">
            <a:avLst/>
          </a:prstGeom>
          <a:solidFill>
            <a:srgbClr val="D4D4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Ellipse 5">
            <a:extLst>
              <a:ext uri="{FF2B5EF4-FFF2-40B4-BE49-F238E27FC236}">
                <a16:creationId xmlns:a16="http://schemas.microsoft.com/office/drawing/2014/main" id="{C9EAAE90-940D-46F1-9E91-C8DF8E496280}"/>
              </a:ext>
            </a:extLst>
          </p:cNvPr>
          <p:cNvSpPr/>
          <p:nvPr/>
        </p:nvSpPr>
        <p:spPr>
          <a:xfrm>
            <a:off x="2160000" y="2880000"/>
            <a:ext cx="720000" cy="720000"/>
          </a:xfrm>
          <a:prstGeom prst="ellipse">
            <a:avLst/>
          </a:prstGeom>
          <a:solidFill>
            <a:srgbClr val="D400D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Ellipse 6">
            <a:extLst>
              <a:ext uri="{FF2B5EF4-FFF2-40B4-BE49-F238E27FC236}">
                <a16:creationId xmlns:a16="http://schemas.microsoft.com/office/drawing/2014/main" id="{9787BD51-F96B-4B82-8929-E1EB35460D35}"/>
              </a:ext>
            </a:extLst>
          </p:cNvPr>
          <p:cNvSpPr/>
          <p:nvPr/>
        </p:nvSpPr>
        <p:spPr>
          <a:xfrm>
            <a:off x="3600000" y="2160000"/>
            <a:ext cx="720000" cy="720000"/>
          </a:xfrm>
          <a:prstGeom prst="ellipse">
            <a:avLst/>
          </a:prstGeom>
          <a:solidFill>
            <a:srgbClr val="00D4D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" name="Forme libre : forme 10">
            <a:extLst>
              <a:ext uri="{FF2B5EF4-FFF2-40B4-BE49-F238E27FC236}">
                <a16:creationId xmlns:a16="http://schemas.microsoft.com/office/drawing/2014/main" id="{4C823C49-4038-4B99-A38B-CEC65CC5D9F0}"/>
              </a:ext>
            </a:extLst>
          </p:cNvPr>
          <p:cNvSpPr/>
          <p:nvPr/>
        </p:nvSpPr>
        <p:spPr>
          <a:xfrm flipV="1">
            <a:off x="720000" y="2880000"/>
            <a:ext cx="4320000" cy="2160000"/>
          </a:xfrm>
          <a:custGeom>
            <a:avLst/>
            <a:gdLst>
              <a:gd name="connsiteX0" fmla="*/ 0 w 4320000"/>
              <a:gd name="connsiteY0" fmla="*/ 2160000 h 2160000"/>
              <a:gd name="connsiteX1" fmla="*/ 720000 w 4320000"/>
              <a:gd name="connsiteY1" fmla="*/ 2160000 h 2160000"/>
              <a:gd name="connsiteX2" fmla="*/ 720000 w 4320000"/>
              <a:gd name="connsiteY2" fmla="*/ 1076530 h 2160000"/>
              <a:gd name="connsiteX3" fmla="*/ 1076530 w 4320000"/>
              <a:gd name="connsiteY3" fmla="*/ 720000 h 2160000"/>
              <a:gd name="connsiteX4" fmla="*/ 3243470 w 4320000"/>
              <a:gd name="connsiteY4" fmla="*/ 720000 h 2160000"/>
              <a:gd name="connsiteX5" fmla="*/ 3600000 w 4320000"/>
              <a:gd name="connsiteY5" fmla="*/ 1076530 h 2160000"/>
              <a:gd name="connsiteX6" fmla="*/ 3600000 w 4320000"/>
              <a:gd name="connsiteY6" fmla="*/ 2160000 h 2160000"/>
              <a:gd name="connsiteX7" fmla="*/ 4320000 w 4320000"/>
              <a:gd name="connsiteY7" fmla="*/ 2160000 h 2160000"/>
              <a:gd name="connsiteX8" fmla="*/ 4320000 w 4320000"/>
              <a:gd name="connsiteY8" fmla="*/ 353657 h 2160000"/>
              <a:gd name="connsiteX9" fmla="*/ 3966343 w 4320000"/>
              <a:gd name="connsiteY9" fmla="*/ 0 h 2160000"/>
              <a:gd name="connsiteX10" fmla="*/ 353657 w 4320000"/>
              <a:gd name="connsiteY10" fmla="*/ 0 h 2160000"/>
              <a:gd name="connsiteX11" fmla="*/ 0 w 4320000"/>
              <a:gd name="connsiteY11" fmla="*/ 353657 h 216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4320000" h="2160000">
                <a:moveTo>
                  <a:pt x="0" y="2160000"/>
                </a:moveTo>
                <a:lnTo>
                  <a:pt x="720000" y="2160000"/>
                </a:lnTo>
                <a:lnTo>
                  <a:pt x="720000" y="1076530"/>
                </a:lnTo>
                <a:cubicBezTo>
                  <a:pt x="720000" y="879624"/>
                  <a:pt x="879624" y="720000"/>
                  <a:pt x="1076530" y="720000"/>
                </a:cubicBezTo>
                <a:lnTo>
                  <a:pt x="3243470" y="720000"/>
                </a:lnTo>
                <a:cubicBezTo>
                  <a:pt x="3440376" y="720000"/>
                  <a:pt x="3600000" y="879624"/>
                  <a:pt x="3600000" y="1076530"/>
                </a:cubicBezTo>
                <a:lnTo>
                  <a:pt x="3600000" y="2160000"/>
                </a:lnTo>
                <a:lnTo>
                  <a:pt x="4320000" y="2160000"/>
                </a:lnTo>
                <a:lnTo>
                  <a:pt x="4320000" y="353657"/>
                </a:lnTo>
                <a:cubicBezTo>
                  <a:pt x="4320000" y="158338"/>
                  <a:pt x="4161662" y="0"/>
                  <a:pt x="3966343" y="0"/>
                </a:cubicBezTo>
                <a:lnTo>
                  <a:pt x="353657" y="0"/>
                </a:lnTo>
                <a:cubicBezTo>
                  <a:pt x="158338" y="0"/>
                  <a:pt x="0" y="158338"/>
                  <a:pt x="0" y="353657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fr-FR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946A2AD9-E29F-431F-846C-28BFFDA2F0D7}"/>
              </a:ext>
            </a:extLst>
          </p:cNvPr>
          <p:cNvSpPr txBox="1"/>
          <p:nvPr/>
        </p:nvSpPr>
        <p:spPr>
          <a:xfrm>
            <a:off x="0" y="6374167"/>
            <a:ext cx="43313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/>
              <a:t>V1</a:t>
            </a:r>
          </a:p>
        </p:txBody>
      </p:sp>
    </p:spTree>
    <p:extLst>
      <p:ext uri="{BB962C8B-B14F-4D97-AF65-F5344CB8AC3E}">
        <p14:creationId xmlns:p14="http://schemas.microsoft.com/office/powerpoint/2010/main" val="15271769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2</Words>
  <Application>Microsoft Office PowerPoint</Application>
  <PresentationFormat>Grand écran</PresentationFormat>
  <Paragraphs>2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Thème Office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Sébastien Delile</dc:creator>
  <cp:lastModifiedBy>Sébastien Delile</cp:lastModifiedBy>
  <cp:revision>2</cp:revision>
  <dcterms:created xsi:type="dcterms:W3CDTF">2021-11-21T14:55:10Z</dcterms:created>
  <dcterms:modified xsi:type="dcterms:W3CDTF">2021-11-30T14:41:15Z</dcterms:modified>
</cp:coreProperties>
</file>

<file path=docProps/thumbnail.jpeg>
</file>