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6" r:id="rId2"/>
  </p:sldIdLst>
  <p:sldSz cx="18000663" cy="109267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472C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52"/>
  </p:normalViewPr>
  <p:slideViewPr>
    <p:cSldViewPr snapToGrid="0" snapToObjects="1">
      <p:cViewPr>
        <p:scale>
          <a:sx n="74" d="100"/>
          <a:sy n="74" d="100"/>
        </p:scale>
        <p:origin x="144" y="-3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50083" y="1788247"/>
            <a:ext cx="13500497" cy="3804132"/>
          </a:xfrm>
        </p:spPr>
        <p:txBody>
          <a:bodyPr anchor="b"/>
          <a:lstStyle>
            <a:lvl1pPr algn="ctr">
              <a:defRPr sz="8858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50083" y="5739081"/>
            <a:ext cx="13500497" cy="2638104"/>
          </a:xfrm>
        </p:spPr>
        <p:txBody>
          <a:bodyPr/>
          <a:lstStyle>
            <a:lvl1pPr marL="0" indent="0" algn="ctr">
              <a:buNone/>
              <a:defRPr sz="3543"/>
            </a:lvl1pPr>
            <a:lvl2pPr marL="675010" indent="0" algn="ctr">
              <a:buNone/>
              <a:defRPr sz="2953"/>
            </a:lvl2pPr>
            <a:lvl3pPr marL="1350020" indent="0" algn="ctr">
              <a:buNone/>
              <a:defRPr sz="2658"/>
            </a:lvl3pPr>
            <a:lvl4pPr marL="2025030" indent="0" algn="ctr">
              <a:buNone/>
              <a:defRPr sz="2362"/>
            </a:lvl4pPr>
            <a:lvl5pPr marL="2700040" indent="0" algn="ctr">
              <a:buNone/>
              <a:defRPr sz="2362"/>
            </a:lvl5pPr>
            <a:lvl6pPr marL="3375050" indent="0" algn="ctr">
              <a:buNone/>
              <a:defRPr sz="2362"/>
            </a:lvl6pPr>
            <a:lvl7pPr marL="4050060" indent="0" algn="ctr">
              <a:buNone/>
              <a:defRPr sz="2362"/>
            </a:lvl7pPr>
            <a:lvl8pPr marL="4725071" indent="0" algn="ctr">
              <a:buNone/>
              <a:defRPr sz="2362"/>
            </a:lvl8pPr>
            <a:lvl9pPr marL="5400081" indent="0" algn="ctr">
              <a:buNone/>
              <a:defRPr sz="2362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1035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9398143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881724" y="581749"/>
            <a:ext cx="3881393" cy="9259927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37545" y="581749"/>
            <a:ext cx="11419171" cy="9259927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38719524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8870545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28170" y="2724104"/>
            <a:ext cx="15525572" cy="4545229"/>
          </a:xfrm>
        </p:spPr>
        <p:txBody>
          <a:bodyPr anchor="b"/>
          <a:lstStyle>
            <a:lvl1pPr>
              <a:defRPr sz="8858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28170" y="7312333"/>
            <a:ext cx="15525572" cy="2390229"/>
          </a:xfrm>
        </p:spPr>
        <p:txBody>
          <a:bodyPr/>
          <a:lstStyle>
            <a:lvl1pPr marL="0" indent="0">
              <a:buNone/>
              <a:defRPr sz="3543">
                <a:solidFill>
                  <a:schemeClr val="tx1">
                    <a:tint val="75000"/>
                  </a:schemeClr>
                </a:solidFill>
              </a:defRPr>
            </a:lvl1pPr>
            <a:lvl2pPr marL="675010" indent="0">
              <a:buNone/>
              <a:defRPr sz="2953">
                <a:solidFill>
                  <a:schemeClr val="tx1">
                    <a:tint val="75000"/>
                  </a:schemeClr>
                </a:solidFill>
              </a:defRPr>
            </a:lvl2pPr>
            <a:lvl3pPr marL="1350020" indent="0">
              <a:buNone/>
              <a:defRPr sz="2658">
                <a:solidFill>
                  <a:schemeClr val="tx1">
                    <a:tint val="75000"/>
                  </a:schemeClr>
                </a:solidFill>
              </a:defRPr>
            </a:lvl3pPr>
            <a:lvl4pPr marL="2025030" indent="0">
              <a:buNone/>
              <a:defRPr sz="2362">
                <a:solidFill>
                  <a:schemeClr val="tx1">
                    <a:tint val="75000"/>
                  </a:schemeClr>
                </a:solidFill>
              </a:defRPr>
            </a:lvl4pPr>
            <a:lvl5pPr marL="2700040" indent="0">
              <a:buNone/>
              <a:defRPr sz="2362">
                <a:solidFill>
                  <a:schemeClr val="tx1">
                    <a:tint val="75000"/>
                  </a:schemeClr>
                </a:solidFill>
              </a:defRPr>
            </a:lvl5pPr>
            <a:lvl6pPr marL="3375050" indent="0">
              <a:buNone/>
              <a:defRPr sz="2362">
                <a:solidFill>
                  <a:schemeClr val="tx1">
                    <a:tint val="75000"/>
                  </a:schemeClr>
                </a:solidFill>
              </a:defRPr>
            </a:lvl6pPr>
            <a:lvl7pPr marL="4050060" indent="0">
              <a:buNone/>
              <a:defRPr sz="2362">
                <a:solidFill>
                  <a:schemeClr val="tx1">
                    <a:tint val="75000"/>
                  </a:schemeClr>
                </a:solidFill>
              </a:defRPr>
            </a:lvl7pPr>
            <a:lvl8pPr marL="4725071" indent="0">
              <a:buNone/>
              <a:defRPr sz="2362">
                <a:solidFill>
                  <a:schemeClr val="tx1">
                    <a:tint val="75000"/>
                  </a:schemeClr>
                </a:solidFill>
              </a:defRPr>
            </a:lvl8pPr>
            <a:lvl9pPr marL="5400081" indent="0">
              <a:buNone/>
              <a:defRPr sz="236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17657319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37545" y="2908745"/>
            <a:ext cx="7650282" cy="6932931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12836" y="2908745"/>
            <a:ext cx="7650282" cy="6932931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29909866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9890" y="581750"/>
            <a:ext cx="15525572" cy="2112002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39891" y="2678576"/>
            <a:ext cx="7615123" cy="1312728"/>
          </a:xfrm>
        </p:spPr>
        <p:txBody>
          <a:bodyPr anchor="b"/>
          <a:lstStyle>
            <a:lvl1pPr marL="0" indent="0">
              <a:buNone/>
              <a:defRPr sz="3543" b="1"/>
            </a:lvl1pPr>
            <a:lvl2pPr marL="675010" indent="0">
              <a:buNone/>
              <a:defRPr sz="2953" b="1"/>
            </a:lvl2pPr>
            <a:lvl3pPr marL="1350020" indent="0">
              <a:buNone/>
              <a:defRPr sz="2658" b="1"/>
            </a:lvl3pPr>
            <a:lvl4pPr marL="2025030" indent="0">
              <a:buNone/>
              <a:defRPr sz="2362" b="1"/>
            </a:lvl4pPr>
            <a:lvl5pPr marL="2700040" indent="0">
              <a:buNone/>
              <a:defRPr sz="2362" b="1"/>
            </a:lvl5pPr>
            <a:lvl6pPr marL="3375050" indent="0">
              <a:buNone/>
              <a:defRPr sz="2362" b="1"/>
            </a:lvl6pPr>
            <a:lvl7pPr marL="4050060" indent="0">
              <a:buNone/>
              <a:defRPr sz="2362" b="1"/>
            </a:lvl7pPr>
            <a:lvl8pPr marL="4725071" indent="0">
              <a:buNone/>
              <a:defRPr sz="2362" b="1"/>
            </a:lvl8pPr>
            <a:lvl9pPr marL="5400081" indent="0">
              <a:buNone/>
              <a:defRPr sz="2362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9891" y="3991303"/>
            <a:ext cx="7615123" cy="5870607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112836" y="2678576"/>
            <a:ext cx="7652626" cy="1312728"/>
          </a:xfrm>
        </p:spPr>
        <p:txBody>
          <a:bodyPr anchor="b"/>
          <a:lstStyle>
            <a:lvl1pPr marL="0" indent="0">
              <a:buNone/>
              <a:defRPr sz="3543" b="1"/>
            </a:lvl1pPr>
            <a:lvl2pPr marL="675010" indent="0">
              <a:buNone/>
              <a:defRPr sz="2953" b="1"/>
            </a:lvl2pPr>
            <a:lvl3pPr marL="1350020" indent="0">
              <a:buNone/>
              <a:defRPr sz="2658" b="1"/>
            </a:lvl3pPr>
            <a:lvl4pPr marL="2025030" indent="0">
              <a:buNone/>
              <a:defRPr sz="2362" b="1"/>
            </a:lvl4pPr>
            <a:lvl5pPr marL="2700040" indent="0">
              <a:buNone/>
              <a:defRPr sz="2362" b="1"/>
            </a:lvl5pPr>
            <a:lvl6pPr marL="3375050" indent="0">
              <a:buNone/>
              <a:defRPr sz="2362" b="1"/>
            </a:lvl6pPr>
            <a:lvl7pPr marL="4050060" indent="0">
              <a:buNone/>
              <a:defRPr sz="2362" b="1"/>
            </a:lvl7pPr>
            <a:lvl8pPr marL="4725071" indent="0">
              <a:buNone/>
              <a:defRPr sz="2362" b="1"/>
            </a:lvl8pPr>
            <a:lvl9pPr marL="5400081" indent="0">
              <a:buNone/>
              <a:defRPr sz="2362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112836" y="3991303"/>
            <a:ext cx="7652626" cy="5870607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20742486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16656691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22061386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9891" y="728451"/>
            <a:ext cx="5805682" cy="2549578"/>
          </a:xfrm>
        </p:spPr>
        <p:txBody>
          <a:bodyPr anchor="b"/>
          <a:lstStyle>
            <a:lvl1pPr>
              <a:defRPr sz="4724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2626" y="1573252"/>
            <a:ext cx="9112836" cy="7765084"/>
          </a:xfrm>
        </p:spPr>
        <p:txBody>
          <a:bodyPr/>
          <a:lstStyle>
            <a:lvl1pPr>
              <a:defRPr sz="4724"/>
            </a:lvl1pPr>
            <a:lvl2pPr>
              <a:defRPr sz="4134"/>
            </a:lvl2pPr>
            <a:lvl3pPr>
              <a:defRPr sz="3543"/>
            </a:lvl3pPr>
            <a:lvl4pPr>
              <a:defRPr sz="2953"/>
            </a:lvl4pPr>
            <a:lvl5pPr>
              <a:defRPr sz="2953"/>
            </a:lvl5pPr>
            <a:lvl6pPr>
              <a:defRPr sz="2953"/>
            </a:lvl6pPr>
            <a:lvl7pPr>
              <a:defRPr sz="2953"/>
            </a:lvl7pPr>
            <a:lvl8pPr>
              <a:defRPr sz="2953"/>
            </a:lvl8pPr>
            <a:lvl9pPr>
              <a:defRPr sz="2953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39891" y="3278029"/>
            <a:ext cx="5805682" cy="6072954"/>
          </a:xfrm>
        </p:spPr>
        <p:txBody>
          <a:bodyPr/>
          <a:lstStyle>
            <a:lvl1pPr marL="0" indent="0">
              <a:buNone/>
              <a:defRPr sz="2362"/>
            </a:lvl1pPr>
            <a:lvl2pPr marL="675010" indent="0">
              <a:buNone/>
              <a:defRPr sz="2067"/>
            </a:lvl2pPr>
            <a:lvl3pPr marL="1350020" indent="0">
              <a:buNone/>
              <a:defRPr sz="1772"/>
            </a:lvl3pPr>
            <a:lvl4pPr marL="2025030" indent="0">
              <a:buNone/>
              <a:defRPr sz="1476"/>
            </a:lvl4pPr>
            <a:lvl5pPr marL="2700040" indent="0">
              <a:buNone/>
              <a:defRPr sz="1476"/>
            </a:lvl5pPr>
            <a:lvl6pPr marL="3375050" indent="0">
              <a:buNone/>
              <a:defRPr sz="1476"/>
            </a:lvl6pPr>
            <a:lvl7pPr marL="4050060" indent="0">
              <a:buNone/>
              <a:defRPr sz="1476"/>
            </a:lvl7pPr>
            <a:lvl8pPr marL="4725071" indent="0">
              <a:buNone/>
              <a:defRPr sz="1476"/>
            </a:lvl8pPr>
            <a:lvl9pPr marL="5400081" indent="0">
              <a:buNone/>
              <a:defRPr sz="1476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462383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9891" y="728451"/>
            <a:ext cx="5805682" cy="2549578"/>
          </a:xfrm>
        </p:spPr>
        <p:txBody>
          <a:bodyPr anchor="b"/>
          <a:lstStyle>
            <a:lvl1pPr>
              <a:defRPr sz="4724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652626" y="1573252"/>
            <a:ext cx="9112836" cy="7765084"/>
          </a:xfrm>
        </p:spPr>
        <p:txBody>
          <a:bodyPr anchor="t"/>
          <a:lstStyle>
            <a:lvl1pPr marL="0" indent="0">
              <a:buNone/>
              <a:defRPr sz="4724"/>
            </a:lvl1pPr>
            <a:lvl2pPr marL="675010" indent="0">
              <a:buNone/>
              <a:defRPr sz="4134"/>
            </a:lvl2pPr>
            <a:lvl3pPr marL="1350020" indent="0">
              <a:buNone/>
              <a:defRPr sz="3543"/>
            </a:lvl3pPr>
            <a:lvl4pPr marL="2025030" indent="0">
              <a:buNone/>
              <a:defRPr sz="2953"/>
            </a:lvl4pPr>
            <a:lvl5pPr marL="2700040" indent="0">
              <a:buNone/>
              <a:defRPr sz="2953"/>
            </a:lvl5pPr>
            <a:lvl6pPr marL="3375050" indent="0">
              <a:buNone/>
              <a:defRPr sz="2953"/>
            </a:lvl6pPr>
            <a:lvl7pPr marL="4050060" indent="0">
              <a:buNone/>
              <a:defRPr sz="2953"/>
            </a:lvl7pPr>
            <a:lvl8pPr marL="4725071" indent="0">
              <a:buNone/>
              <a:defRPr sz="2953"/>
            </a:lvl8pPr>
            <a:lvl9pPr marL="5400081" indent="0">
              <a:buNone/>
              <a:defRPr sz="2953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39891" y="3278029"/>
            <a:ext cx="5805682" cy="6072954"/>
          </a:xfrm>
        </p:spPr>
        <p:txBody>
          <a:bodyPr/>
          <a:lstStyle>
            <a:lvl1pPr marL="0" indent="0">
              <a:buNone/>
              <a:defRPr sz="2362"/>
            </a:lvl1pPr>
            <a:lvl2pPr marL="675010" indent="0">
              <a:buNone/>
              <a:defRPr sz="2067"/>
            </a:lvl2pPr>
            <a:lvl3pPr marL="1350020" indent="0">
              <a:buNone/>
              <a:defRPr sz="1772"/>
            </a:lvl3pPr>
            <a:lvl4pPr marL="2025030" indent="0">
              <a:buNone/>
              <a:defRPr sz="1476"/>
            </a:lvl4pPr>
            <a:lvl5pPr marL="2700040" indent="0">
              <a:buNone/>
              <a:defRPr sz="1476"/>
            </a:lvl5pPr>
            <a:lvl6pPr marL="3375050" indent="0">
              <a:buNone/>
              <a:defRPr sz="1476"/>
            </a:lvl6pPr>
            <a:lvl7pPr marL="4050060" indent="0">
              <a:buNone/>
              <a:defRPr sz="1476"/>
            </a:lvl7pPr>
            <a:lvl8pPr marL="4725071" indent="0">
              <a:buNone/>
              <a:defRPr sz="1476"/>
            </a:lvl8pPr>
            <a:lvl9pPr marL="5400081" indent="0">
              <a:buNone/>
              <a:defRPr sz="1476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42065614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37546" y="581750"/>
            <a:ext cx="15525572" cy="21120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37546" y="2908745"/>
            <a:ext cx="15525572" cy="69329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37546" y="10127491"/>
            <a:ext cx="4050149" cy="5817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7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77EC5A-E720-274F-BB5E-2FF7EE42635D}" type="datetimeFigureOut">
              <a:rPr lang="en-ES" smtClean="0"/>
              <a:t>15/1/23</a:t>
            </a:fld>
            <a:endParaRPr lang="en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62720" y="10127491"/>
            <a:ext cx="6075224" cy="5817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7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2712968" y="10127491"/>
            <a:ext cx="4050149" cy="5817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7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56ECB9-F5B3-8942-A7F4-FDD2BFAAAAC4}" type="slidenum">
              <a:rPr lang="en-ES" smtClean="0"/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10068305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1350020" rtl="0" eaLnBrk="1" latinLnBrk="0" hangingPunct="1">
        <a:lnSpc>
          <a:spcPct val="90000"/>
        </a:lnSpc>
        <a:spcBef>
          <a:spcPct val="0"/>
        </a:spcBef>
        <a:buNone/>
        <a:defRPr sz="649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37505" indent="-337505" algn="l" defTabSz="1350020" rtl="0" eaLnBrk="1" latinLnBrk="0" hangingPunct="1">
        <a:lnSpc>
          <a:spcPct val="90000"/>
        </a:lnSpc>
        <a:spcBef>
          <a:spcPts val="1476"/>
        </a:spcBef>
        <a:buFont typeface="Arial" panose="020B0604020202020204" pitchFamily="34" charset="0"/>
        <a:buChar char="•"/>
        <a:defRPr sz="4134" kern="1200">
          <a:solidFill>
            <a:schemeClr val="tx1"/>
          </a:solidFill>
          <a:latin typeface="+mn-lt"/>
          <a:ea typeface="+mn-ea"/>
          <a:cs typeface="+mn-cs"/>
        </a:defRPr>
      </a:lvl1pPr>
      <a:lvl2pPr marL="1012515" indent="-337505" algn="l" defTabSz="1350020" rtl="0" eaLnBrk="1" latinLnBrk="0" hangingPunct="1">
        <a:lnSpc>
          <a:spcPct val="90000"/>
        </a:lnSpc>
        <a:spcBef>
          <a:spcPts val="738"/>
        </a:spcBef>
        <a:buFont typeface="Arial" panose="020B0604020202020204" pitchFamily="34" charset="0"/>
        <a:buChar char="•"/>
        <a:defRPr sz="3543" kern="1200">
          <a:solidFill>
            <a:schemeClr val="tx1"/>
          </a:solidFill>
          <a:latin typeface="+mn-lt"/>
          <a:ea typeface="+mn-ea"/>
          <a:cs typeface="+mn-cs"/>
        </a:defRPr>
      </a:lvl2pPr>
      <a:lvl3pPr marL="1687525" indent="-337505" algn="l" defTabSz="1350020" rtl="0" eaLnBrk="1" latinLnBrk="0" hangingPunct="1">
        <a:lnSpc>
          <a:spcPct val="90000"/>
        </a:lnSpc>
        <a:spcBef>
          <a:spcPts val="738"/>
        </a:spcBef>
        <a:buFont typeface="Arial" panose="020B0604020202020204" pitchFamily="34" charset="0"/>
        <a:buChar char="•"/>
        <a:defRPr sz="2953" kern="1200">
          <a:solidFill>
            <a:schemeClr val="tx1"/>
          </a:solidFill>
          <a:latin typeface="+mn-lt"/>
          <a:ea typeface="+mn-ea"/>
          <a:cs typeface="+mn-cs"/>
        </a:defRPr>
      </a:lvl3pPr>
      <a:lvl4pPr marL="2362535" indent="-337505" algn="l" defTabSz="1350020" rtl="0" eaLnBrk="1" latinLnBrk="0" hangingPunct="1">
        <a:lnSpc>
          <a:spcPct val="90000"/>
        </a:lnSpc>
        <a:spcBef>
          <a:spcPts val="738"/>
        </a:spcBef>
        <a:buFont typeface="Arial" panose="020B0604020202020204" pitchFamily="34" charset="0"/>
        <a:buChar char="•"/>
        <a:defRPr sz="2658" kern="1200">
          <a:solidFill>
            <a:schemeClr val="tx1"/>
          </a:solidFill>
          <a:latin typeface="+mn-lt"/>
          <a:ea typeface="+mn-ea"/>
          <a:cs typeface="+mn-cs"/>
        </a:defRPr>
      </a:lvl4pPr>
      <a:lvl5pPr marL="3037545" indent="-337505" algn="l" defTabSz="1350020" rtl="0" eaLnBrk="1" latinLnBrk="0" hangingPunct="1">
        <a:lnSpc>
          <a:spcPct val="90000"/>
        </a:lnSpc>
        <a:spcBef>
          <a:spcPts val="738"/>
        </a:spcBef>
        <a:buFont typeface="Arial" panose="020B0604020202020204" pitchFamily="34" charset="0"/>
        <a:buChar char="•"/>
        <a:defRPr sz="2658" kern="1200">
          <a:solidFill>
            <a:schemeClr val="tx1"/>
          </a:solidFill>
          <a:latin typeface="+mn-lt"/>
          <a:ea typeface="+mn-ea"/>
          <a:cs typeface="+mn-cs"/>
        </a:defRPr>
      </a:lvl5pPr>
      <a:lvl6pPr marL="3712555" indent="-337505" algn="l" defTabSz="1350020" rtl="0" eaLnBrk="1" latinLnBrk="0" hangingPunct="1">
        <a:lnSpc>
          <a:spcPct val="90000"/>
        </a:lnSpc>
        <a:spcBef>
          <a:spcPts val="738"/>
        </a:spcBef>
        <a:buFont typeface="Arial" panose="020B0604020202020204" pitchFamily="34" charset="0"/>
        <a:buChar char="•"/>
        <a:defRPr sz="2658" kern="1200">
          <a:solidFill>
            <a:schemeClr val="tx1"/>
          </a:solidFill>
          <a:latin typeface="+mn-lt"/>
          <a:ea typeface="+mn-ea"/>
          <a:cs typeface="+mn-cs"/>
        </a:defRPr>
      </a:lvl6pPr>
      <a:lvl7pPr marL="4387566" indent="-337505" algn="l" defTabSz="1350020" rtl="0" eaLnBrk="1" latinLnBrk="0" hangingPunct="1">
        <a:lnSpc>
          <a:spcPct val="90000"/>
        </a:lnSpc>
        <a:spcBef>
          <a:spcPts val="738"/>
        </a:spcBef>
        <a:buFont typeface="Arial" panose="020B0604020202020204" pitchFamily="34" charset="0"/>
        <a:buChar char="•"/>
        <a:defRPr sz="2658" kern="1200">
          <a:solidFill>
            <a:schemeClr val="tx1"/>
          </a:solidFill>
          <a:latin typeface="+mn-lt"/>
          <a:ea typeface="+mn-ea"/>
          <a:cs typeface="+mn-cs"/>
        </a:defRPr>
      </a:lvl7pPr>
      <a:lvl8pPr marL="5062576" indent="-337505" algn="l" defTabSz="1350020" rtl="0" eaLnBrk="1" latinLnBrk="0" hangingPunct="1">
        <a:lnSpc>
          <a:spcPct val="90000"/>
        </a:lnSpc>
        <a:spcBef>
          <a:spcPts val="738"/>
        </a:spcBef>
        <a:buFont typeface="Arial" panose="020B0604020202020204" pitchFamily="34" charset="0"/>
        <a:buChar char="•"/>
        <a:defRPr sz="2658" kern="1200">
          <a:solidFill>
            <a:schemeClr val="tx1"/>
          </a:solidFill>
          <a:latin typeface="+mn-lt"/>
          <a:ea typeface="+mn-ea"/>
          <a:cs typeface="+mn-cs"/>
        </a:defRPr>
      </a:lvl8pPr>
      <a:lvl9pPr marL="5737586" indent="-337505" algn="l" defTabSz="1350020" rtl="0" eaLnBrk="1" latinLnBrk="0" hangingPunct="1">
        <a:lnSpc>
          <a:spcPct val="90000"/>
        </a:lnSpc>
        <a:spcBef>
          <a:spcPts val="738"/>
        </a:spcBef>
        <a:buFont typeface="Arial" panose="020B0604020202020204" pitchFamily="34" charset="0"/>
        <a:buChar char="•"/>
        <a:defRPr sz="265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50020" rtl="0" eaLnBrk="1" latinLnBrk="0" hangingPunct="1">
        <a:defRPr sz="2658" kern="1200">
          <a:solidFill>
            <a:schemeClr val="tx1"/>
          </a:solidFill>
          <a:latin typeface="+mn-lt"/>
          <a:ea typeface="+mn-ea"/>
          <a:cs typeface="+mn-cs"/>
        </a:defRPr>
      </a:lvl1pPr>
      <a:lvl2pPr marL="675010" algn="l" defTabSz="1350020" rtl="0" eaLnBrk="1" latinLnBrk="0" hangingPunct="1">
        <a:defRPr sz="2658" kern="1200">
          <a:solidFill>
            <a:schemeClr val="tx1"/>
          </a:solidFill>
          <a:latin typeface="+mn-lt"/>
          <a:ea typeface="+mn-ea"/>
          <a:cs typeface="+mn-cs"/>
        </a:defRPr>
      </a:lvl2pPr>
      <a:lvl3pPr marL="1350020" algn="l" defTabSz="1350020" rtl="0" eaLnBrk="1" latinLnBrk="0" hangingPunct="1">
        <a:defRPr sz="2658" kern="1200">
          <a:solidFill>
            <a:schemeClr val="tx1"/>
          </a:solidFill>
          <a:latin typeface="+mn-lt"/>
          <a:ea typeface="+mn-ea"/>
          <a:cs typeface="+mn-cs"/>
        </a:defRPr>
      </a:lvl3pPr>
      <a:lvl4pPr marL="2025030" algn="l" defTabSz="1350020" rtl="0" eaLnBrk="1" latinLnBrk="0" hangingPunct="1">
        <a:defRPr sz="2658" kern="1200">
          <a:solidFill>
            <a:schemeClr val="tx1"/>
          </a:solidFill>
          <a:latin typeface="+mn-lt"/>
          <a:ea typeface="+mn-ea"/>
          <a:cs typeface="+mn-cs"/>
        </a:defRPr>
      </a:lvl4pPr>
      <a:lvl5pPr marL="2700040" algn="l" defTabSz="1350020" rtl="0" eaLnBrk="1" latinLnBrk="0" hangingPunct="1">
        <a:defRPr sz="2658" kern="1200">
          <a:solidFill>
            <a:schemeClr val="tx1"/>
          </a:solidFill>
          <a:latin typeface="+mn-lt"/>
          <a:ea typeface="+mn-ea"/>
          <a:cs typeface="+mn-cs"/>
        </a:defRPr>
      </a:lvl5pPr>
      <a:lvl6pPr marL="3375050" algn="l" defTabSz="1350020" rtl="0" eaLnBrk="1" latinLnBrk="0" hangingPunct="1">
        <a:defRPr sz="2658" kern="1200">
          <a:solidFill>
            <a:schemeClr val="tx1"/>
          </a:solidFill>
          <a:latin typeface="+mn-lt"/>
          <a:ea typeface="+mn-ea"/>
          <a:cs typeface="+mn-cs"/>
        </a:defRPr>
      </a:lvl6pPr>
      <a:lvl7pPr marL="4050060" algn="l" defTabSz="1350020" rtl="0" eaLnBrk="1" latinLnBrk="0" hangingPunct="1">
        <a:defRPr sz="2658" kern="1200">
          <a:solidFill>
            <a:schemeClr val="tx1"/>
          </a:solidFill>
          <a:latin typeface="+mn-lt"/>
          <a:ea typeface="+mn-ea"/>
          <a:cs typeface="+mn-cs"/>
        </a:defRPr>
      </a:lvl7pPr>
      <a:lvl8pPr marL="4725071" algn="l" defTabSz="1350020" rtl="0" eaLnBrk="1" latinLnBrk="0" hangingPunct="1">
        <a:defRPr sz="2658" kern="1200">
          <a:solidFill>
            <a:schemeClr val="tx1"/>
          </a:solidFill>
          <a:latin typeface="+mn-lt"/>
          <a:ea typeface="+mn-ea"/>
          <a:cs typeface="+mn-cs"/>
        </a:defRPr>
      </a:lvl8pPr>
      <a:lvl9pPr marL="5400081" algn="l" defTabSz="1350020" rtl="0" eaLnBrk="1" latinLnBrk="0" hangingPunct="1">
        <a:defRPr sz="265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ectangle 64">
            <a:extLst>
              <a:ext uri="{FF2B5EF4-FFF2-40B4-BE49-F238E27FC236}">
                <a16:creationId xmlns:a16="http://schemas.microsoft.com/office/drawing/2014/main" id="{5DFEDA7D-F7EE-35C4-4961-925EC4BABE17}"/>
              </a:ext>
            </a:extLst>
          </p:cNvPr>
          <p:cNvSpPr/>
          <p:nvPr/>
        </p:nvSpPr>
        <p:spPr>
          <a:xfrm>
            <a:off x="8706454" y="1363755"/>
            <a:ext cx="3757613" cy="3087081"/>
          </a:xfrm>
          <a:prstGeom prst="rect">
            <a:avLst/>
          </a:prstGeom>
          <a:solidFill>
            <a:srgbClr val="4472C4">
              <a:alpha val="41961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 sz="140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DEC3CA3-C5B4-9FFD-2F6E-1EC4504E7A7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595096" y="218833"/>
            <a:ext cx="5281613" cy="591161"/>
          </a:xfrm>
        </p:spPr>
        <p:txBody>
          <a:bodyPr>
            <a:normAutofit/>
          </a:bodyPr>
          <a:lstStyle/>
          <a:p>
            <a:r>
              <a:rPr lang="en-ES" dirty="0">
                <a:latin typeface="Formula1 Display Regular" panose="02000000000000000000" pitchFamily="2" charset="0"/>
              </a:rPr>
              <a:t>Dynamic library (.dll)</a:t>
            </a:r>
          </a:p>
          <a:p>
            <a:endParaRPr lang="en-ES" dirty="0">
              <a:latin typeface="Formula1 Display Regular" panose="02000000000000000000" pitchFamily="2" charset="0"/>
            </a:endParaRPr>
          </a:p>
          <a:p>
            <a:endParaRPr lang="en-ES" dirty="0">
              <a:latin typeface="Formula1 Display Regular" panose="02000000000000000000" pitchFamily="2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8CAD911-C4D1-F7E5-BCA1-DFCFE28AFFFC}"/>
              </a:ext>
            </a:extLst>
          </p:cNvPr>
          <p:cNvSpPr txBox="1"/>
          <p:nvPr/>
        </p:nvSpPr>
        <p:spPr>
          <a:xfrm>
            <a:off x="9863736" y="1407608"/>
            <a:ext cx="14430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dirty="0">
                <a:latin typeface="Formula1 Display Regular" panose="02000000000000000000" pitchFamily="2" charset="0"/>
              </a:rPr>
              <a:t>Vectors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EBBE6C8-6A9B-AB10-0FD6-798CB01C1C5D}"/>
              </a:ext>
            </a:extLst>
          </p:cNvPr>
          <p:cNvSpPr txBox="1"/>
          <p:nvPr/>
        </p:nvSpPr>
        <p:spPr>
          <a:xfrm>
            <a:off x="8976261" y="865705"/>
            <a:ext cx="71037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ES" sz="2400" dirty="0">
                <a:latin typeface="Formula1 Display Regular" panose="02000000000000000000" pitchFamily="2" charset="0"/>
              </a:rPr>
              <a:t>Variables - Internal memory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596886FF-1D88-E16A-4A5C-33E206C8FCF1}"/>
              </a:ext>
            </a:extLst>
          </p:cNvPr>
          <p:cNvCxnSpPr>
            <a:cxnSpLocks/>
          </p:cNvCxnSpPr>
          <p:nvPr/>
        </p:nvCxnSpPr>
        <p:spPr>
          <a:xfrm>
            <a:off x="8866516" y="1776940"/>
            <a:ext cx="336938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5D3B66BC-E1B0-8DCF-6631-EFCF033DD461}"/>
              </a:ext>
            </a:extLst>
          </p:cNvPr>
          <p:cNvSpPr txBox="1"/>
          <p:nvPr/>
        </p:nvSpPr>
        <p:spPr>
          <a:xfrm>
            <a:off x="8864908" y="1803283"/>
            <a:ext cx="137409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Simulation1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AF634817-08AB-5EE6-DB00-731C46DD0815}"/>
              </a:ext>
            </a:extLst>
          </p:cNvPr>
          <p:cNvCxnSpPr>
            <a:cxnSpLocks/>
          </p:cNvCxnSpPr>
          <p:nvPr/>
        </p:nvCxnSpPr>
        <p:spPr>
          <a:xfrm>
            <a:off x="9336396" y="2172610"/>
            <a:ext cx="0" cy="77295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D311DB6B-A05A-8ECA-6A1A-0ACF40C5F28C}"/>
              </a:ext>
            </a:extLst>
          </p:cNvPr>
          <p:cNvCxnSpPr>
            <a:cxnSpLocks/>
          </p:cNvCxnSpPr>
          <p:nvPr/>
        </p:nvCxnSpPr>
        <p:spPr>
          <a:xfrm>
            <a:off x="9336396" y="2276234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05A22AEF-6A06-E380-8E48-21F1116306FA}"/>
              </a:ext>
            </a:extLst>
          </p:cNvPr>
          <p:cNvSpPr txBox="1"/>
          <p:nvPr/>
        </p:nvSpPr>
        <p:spPr>
          <a:xfrm>
            <a:off x="9724283" y="2122351"/>
            <a:ext cx="20120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chassis.position.x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5999C3D0-7C64-B4D7-F3A7-05C76BDF90A2}"/>
              </a:ext>
            </a:extLst>
          </p:cNvPr>
          <p:cNvSpPr txBox="1"/>
          <p:nvPr/>
        </p:nvSpPr>
        <p:spPr>
          <a:xfrm>
            <a:off x="9724283" y="2312957"/>
            <a:ext cx="200888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chassis.position.y</a:t>
            </a: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956A0ED4-E1EE-FB02-3CD5-0E53B0CE1CDB}"/>
              </a:ext>
            </a:extLst>
          </p:cNvPr>
          <p:cNvCxnSpPr>
            <a:cxnSpLocks/>
          </p:cNvCxnSpPr>
          <p:nvPr/>
        </p:nvCxnSpPr>
        <p:spPr>
          <a:xfrm>
            <a:off x="9326166" y="2877458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id="{67BA14B1-CB88-9400-F949-BACB755E3D42}"/>
              </a:ext>
            </a:extLst>
          </p:cNvPr>
          <p:cNvSpPr txBox="1"/>
          <p:nvPr/>
        </p:nvSpPr>
        <p:spPr>
          <a:xfrm>
            <a:off x="9721077" y="2503563"/>
            <a:ext cx="19960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chassis.velocity.x</a:t>
            </a:r>
          </a:p>
        </p:txBody>
      </p:sp>
      <p:sp>
        <p:nvSpPr>
          <p:cNvPr id="116" name="Rectangle 115">
            <a:extLst>
              <a:ext uri="{FF2B5EF4-FFF2-40B4-BE49-F238E27FC236}">
                <a16:creationId xmlns:a16="http://schemas.microsoft.com/office/drawing/2014/main" id="{DC6F80A9-5F94-103E-76C3-3F57F82EB655}"/>
              </a:ext>
            </a:extLst>
          </p:cNvPr>
          <p:cNvSpPr/>
          <p:nvPr/>
        </p:nvSpPr>
        <p:spPr>
          <a:xfrm>
            <a:off x="12531651" y="1363755"/>
            <a:ext cx="3224582" cy="2228601"/>
          </a:xfrm>
          <a:prstGeom prst="rect">
            <a:avLst/>
          </a:prstGeom>
          <a:solidFill>
            <a:srgbClr val="4472C4">
              <a:alpha val="41961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 sz="140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E4DA1A37-EFB5-7264-D60D-179D227B147E}"/>
              </a:ext>
            </a:extLst>
          </p:cNvPr>
          <p:cNvSpPr txBox="1"/>
          <p:nvPr/>
        </p:nvSpPr>
        <p:spPr>
          <a:xfrm>
            <a:off x="9730826" y="2694168"/>
            <a:ext cx="17764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chassis.throttle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89649A15-A834-19C2-1485-68E3FFB3FCA7}"/>
              </a:ext>
            </a:extLst>
          </p:cNvPr>
          <p:cNvSpPr txBox="1"/>
          <p:nvPr/>
        </p:nvSpPr>
        <p:spPr>
          <a:xfrm>
            <a:off x="8864908" y="3082682"/>
            <a:ext cx="139333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Simulation2</a:t>
            </a:r>
          </a:p>
        </p:txBody>
      </p:sp>
      <p:cxnSp>
        <p:nvCxnSpPr>
          <p:cNvPr id="93" name="Straight Connector 92">
            <a:extLst>
              <a:ext uri="{FF2B5EF4-FFF2-40B4-BE49-F238E27FC236}">
                <a16:creationId xmlns:a16="http://schemas.microsoft.com/office/drawing/2014/main" id="{2DAA607A-7ED4-CA59-00A1-5B27C54FDD3A}"/>
              </a:ext>
            </a:extLst>
          </p:cNvPr>
          <p:cNvCxnSpPr>
            <a:cxnSpLocks/>
          </p:cNvCxnSpPr>
          <p:nvPr/>
        </p:nvCxnSpPr>
        <p:spPr>
          <a:xfrm>
            <a:off x="9336396" y="3452009"/>
            <a:ext cx="0" cy="77295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7A4D9BBB-D833-8EB2-8143-442B050533DA}"/>
              </a:ext>
            </a:extLst>
          </p:cNvPr>
          <p:cNvCxnSpPr>
            <a:cxnSpLocks/>
          </p:cNvCxnSpPr>
          <p:nvPr/>
        </p:nvCxnSpPr>
        <p:spPr>
          <a:xfrm>
            <a:off x="9336396" y="3555633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95" name="TextBox 94">
            <a:extLst>
              <a:ext uri="{FF2B5EF4-FFF2-40B4-BE49-F238E27FC236}">
                <a16:creationId xmlns:a16="http://schemas.microsoft.com/office/drawing/2014/main" id="{B9534866-B46B-D3C9-74F7-51DEF2DD603B}"/>
              </a:ext>
            </a:extLst>
          </p:cNvPr>
          <p:cNvSpPr txBox="1"/>
          <p:nvPr/>
        </p:nvSpPr>
        <p:spPr>
          <a:xfrm>
            <a:off x="9724283" y="3401750"/>
            <a:ext cx="20120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chassis.position.x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B9C30CD3-B763-0437-B49A-BDA22606B6CC}"/>
              </a:ext>
            </a:extLst>
          </p:cNvPr>
          <p:cNvSpPr txBox="1"/>
          <p:nvPr/>
        </p:nvSpPr>
        <p:spPr>
          <a:xfrm>
            <a:off x="9724283" y="3592356"/>
            <a:ext cx="200888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chassis.position.y</a:t>
            </a:r>
          </a:p>
        </p:txBody>
      </p:sp>
      <p:cxnSp>
        <p:nvCxnSpPr>
          <p:cNvPr id="97" name="Straight Connector 96">
            <a:extLst>
              <a:ext uri="{FF2B5EF4-FFF2-40B4-BE49-F238E27FC236}">
                <a16:creationId xmlns:a16="http://schemas.microsoft.com/office/drawing/2014/main" id="{901CAA0B-F065-54E7-8168-5E052907F9A3}"/>
              </a:ext>
            </a:extLst>
          </p:cNvPr>
          <p:cNvCxnSpPr>
            <a:cxnSpLocks/>
          </p:cNvCxnSpPr>
          <p:nvPr/>
        </p:nvCxnSpPr>
        <p:spPr>
          <a:xfrm>
            <a:off x="9326166" y="4156857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98" name="TextBox 97">
            <a:extLst>
              <a:ext uri="{FF2B5EF4-FFF2-40B4-BE49-F238E27FC236}">
                <a16:creationId xmlns:a16="http://schemas.microsoft.com/office/drawing/2014/main" id="{0C96E07C-8AA2-100A-AA73-01DE3742B498}"/>
              </a:ext>
            </a:extLst>
          </p:cNvPr>
          <p:cNvSpPr txBox="1"/>
          <p:nvPr/>
        </p:nvSpPr>
        <p:spPr>
          <a:xfrm>
            <a:off x="9721077" y="3782962"/>
            <a:ext cx="19960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chassis.velocity.x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0166488B-4146-D691-8E17-6A0E3B74D974}"/>
              </a:ext>
            </a:extLst>
          </p:cNvPr>
          <p:cNvSpPr txBox="1"/>
          <p:nvPr/>
        </p:nvSpPr>
        <p:spPr>
          <a:xfrm>
            <a:off x="9730826" y="3973567"/>
            <a:ext cx="17764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chassis.throttle</a:t>
            </a:r>
          </a:p>
        </p:txBody>
      </p:sp>
      <p:cxnSp>
        <p:nvCxnSpPr>
          <p:cNvPr id="100" name="Straight Connector 99">
            <a:extLst>
              <a:ext uri="{FF2B5EF4-FFF2-40B4-BE49-F238E27FC236}">
                <a16:creationId xmlns:a16="http://schemas.microsoft.com/office/drawing/2014/main" id="{1F292758-424B-D9BA-3972-7248E5A6601D}"/>
              </a:ext>
            </a:extLst>
          </p:cNvPr>
          <p:cNvCxnSpPr>
            <a:cxnSpLocks/>
          </p:cNvCxnSpPr>
          <p:nvPr/>
        </p:nvCxnSpPr>
        <p:spPr>
          <a:xfrm>
            <a:off x="9333190" y="3756041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101" name="Straight Connector 100">
            <a:extLst>
              <a:ext uri="{FF2B5EF4-FFF2-40B4-BE49-F238E27FC236}">
                <a16:creationId xmlns:a16="http://schemas.microsoft.com/office/drawing/2014/main" id="{B6828C1B-D4AB-9AD6-BA3F-307E12FC569B}"/>
              </a:ext>
            </a:extLst>
          </p:cNvPr>
          <p:cNvCxnSpPr>
            <a:cxnSpLocks/>
          </p:cNvCxnSpPr>
          <p:nvPr/>
        </p:nvCxnSpPr>
        <p:spPr>
          <a:xfrm>
            <a:off x="9329818" y="3956449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FAE9AAC5-AE45-965F-26EB-43A47FA29310}"/>
              </a:ext>
            </a:extLst>
          </p:cNvPr>
          <p:cNvSpPr txBox="1"/>
          <p:nvPr/>
        </p:nvSpPr>
        <p:spPr>
          <a:xfrm>
            <a:off x="13248520" y="1377273"/>
            <a:ext cx="14430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dirty="0">
                <a:latin typeface="Formula1 Display Regular" panose="02000000000000000000" pitchFamily="2" charset="0"/>
              </a:rPr>
              <a:t>Scalars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5F1AEB0A-9E35-61AF-80A3-0C9F7C3786A0}"/>
              </a:ext>
            </a:extLst>
          </p:cNvPr>
          <p:cNvCxnSpPr>
            <a:cxnSpLocks/>
          </p:cNvCxnSpPr>
          <p:nvPr/>
        </p:nvCxnSpPr>
        <p:spPr>
          <a:xfrm>
            <a:off x="12643481" y="1776940"/>
            <a:ext cx="298953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2" name="TextBox 101">
            <a:extLst>
              <a:ext uri="{FF2B5EF4-FFF2-40B4-BE49-F238E27FC236}">
                <a16:creationId xmlns:a16="http://schemas.microsoft.com/office/drawing/2014/main" id="{BA2E23E6-068E-4247-7856-3EBEFC48FB5E}"/>
              </a:ext>
            </a:extLst>
          </p:cNvPr>
          <p:cNvSpPr txBox="1"/>
          <p:nvPr/>
        </p:nvSpPr>
        <p:spPr>
          <a:xfrm>
            <a:off x="12643476" y="1803283"/>
            <a:ext cx="137409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Simulation1</a:t>
            </a:r>
          </a:p>
        </p:txBody>
      </p:sp>
      <p:cxnSp>
        <p:nvCxnSpPr>
          <p:cNvPr id="103" name="Straight Connector 102">
            <a:extLst>
              <a:ext uri="{FF2B5EF4-FFF2-40B4-BE49-F238E27FC236}">
                <a16:creationId xmlns:a16="http://schemas.microsoft.com/office/drawing/2014/main" id="{4F12D37E-CF19-6D75-E0E5-C4400F36978A}"/>
              </a:ext>
            </a:extLst>
          </p:cNvPr>
          <p:cNvCxnSpPr>
            <a:cxnSpLocks/>
          </p:cNvCxnSpPr>
          <p:nvPr/>
        </p:nvCxnSpPr>
        <p:spPr>
          <a:xfrm>
            <a:off x="13114964" y="2276234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04" name="TextBox 103">
            <a:extLst>
              <a:ext uri="{FF2B5EF4-FFF2-40B4-BE49-F238E27FC236}">
                <a16:creationId xmlns:a16="http://schemas.microsoft.com/office/drawing/2014/main" id="{FF615165-40E6-A142-498C-40B16BB9FF87}"/>
              </a:ext>
            </a:extLst>
          </p:cNvPr>
          <p:cNvSpPr txBox="1"/>
          <p:nvPr/>
        </p:nvSpPr>
        <p:spPr>
          <a:xfrm>
            <a:off x="13502851" y="2122351"/>
            <a:ext cx="94929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laptime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2F47F7A4-73FC-4411-2AC7-3172836F1C90}"/>
              </a:ext>
            </a:extLst>
          </p:cNvPr>
          <p:cNvSpPr txBox="1"/>
          <p:nvPr/>
        </p:nvSpPr>
        <p:spPr>
          <a:xfrm>
            <a:off x="13502846" y="2312957"/>
            <a:ext cx="16546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latin typeface="Formula1 Display Regular" panose="02000000000000000000" pitchFamily="2" charset="0"/>
              </a:rPr>
              <a:t>e</a:t>
            </a:r>
            <a:r>
              <a:rPr lang="en-ES" sz="1400" dirty="0">
                <a:latin typeface="Formula1 Display Regular" panose="02000000000000000000" pitchFamily="2" charset="0"/>
              </a:rPr>
              <a:t>ngine_energy</a:t>
            </a:r>
          </a:p>
        </p:txBody>
      </p:sp>
      <p:cxnSp>
        <p:nvCxnSpPr>
          <p:cNvPr id="106" name="Straight Connector 105">
            <a:extLst>
              <a:ext uri="{FF2B5EF4-FFF2-40B4-BE49-F238E27FC236}">
                <a16:creationId xmlns:a16="http://schemas.microsoft.com/office/drawing/2014/main" id="{B0DD909E-8F0D-F347-F99E-8FE6EB189F93}"/>
              </a:ext>
            </a:extLst>
          </p:cNvPr>
          <p:cNvCxnSpPr>
            <a:cxnSpLocks/>
          </p:cNvCxnSpPr>
          <p:nvPr/>
        </p:nvCxnSpPr>
        <p:spPr>
          <a:xfrm>
            <a:off x="13111758" y="2476642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107" name="Straight Connector 106">
            <a:extLst>
              <a:ext uri="{FF2B5EF4-FFF2-40B4-BE49-F238E27FC236}">
                <a16:creationId xmlns:a16="http://schemas.microsoft.com/office/drawing/2014/main" id="{62D23C1F-6E69-A65B-4B1C-4FA5B52875CF}"/>
              </a:ext>
            </a:extLst>
          </p:cNvPr>
          <p:cNvCxnSpPr>
            <a:cxnSpLocks/>
          </p:cNvCxnSpPr>
          <p:nvPr/>
        </p:nvCxnSpPr>
        <p:spPr>
          <a:xfrm>
            <a:off x="13111758" y="2090170"/>
            <a:ext cx="0" cy="47391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9" name="TextBox 108">
            <a:extLst>
              <a:ext uri="{FF2B5EF4-FFF2-40B4-BE49-F238E27FC236}">
                <a16:creationId xmlns:a16="http://schemas.microsoft.com/office/drawing/2014/main" id="{903A807D-CF3C-5F78-0CFC-C1E7BE9BC391}"/>
              </a:ext>
            </a:extLst>
          </p:cNvPr>
          <p:cNvSpPr txBox="1"/>
          <p:nvPr/>
        </p:nvSpPr>
        <p:spPr>
          <a:xfrm>
            <a:off x="12643476" y="2698294"/>
            <a:ext cx="139333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Simulation2</a:t>
            </a:r>
          </a:p>
        </p:txBody>
      </p: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FD6EA04B-E33B-EDEA-B286-154EF053128E}"/>
              </a:ext>
            </a:extLst>
          </p:cNvPr>
          <p:cNvCxnSpPr>
            <a:cxnSpLocks/>
          </p:cNvCxnSpPr>
          <p:nvPr/>
        </p:nvCxnSpPr>
        <p:spPr>
          <a:xfrm>
            <a:off x="13114964" y="3171245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11" name="TextBox 110">
            <a:extLst>
              <a:ext uri="{FF2B5EF4-FFF2-40B4-BE49-F238E27FC236}">
                <a16:creationId xmlns:a16="http://schemas.microsoft.com/office/drawing/2014/main" id="{C60A9030-2742-47B9-045E-146D85F57458}"/>
              </a:ext>
            </a:extLst>
          </p:cNvPr>
          <p:cNvSpPr txBox="1"/>
          <p:nvPr/>
        </p:nvSpPr>
        <p:spPr>
          <a:xfrm>
            <a:off x="13502851" y="3017362"/>
            <a:ext cx="94929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laptime</a:t>
            </a:r>
          </a:p>
        </p:txBody>
      </p:sp>
      <p:sp>
        <p:nvSpPr>
          <p:cNvPr id="112" name="TextBox 111">
            <a:extLst>
              <a:ext uri="{FF2B5EF4-FFF2-40B4-BE49-F238E27FC236}">
                <a16:creationId xmlns:a16="http://schemas.microsoft.com/office/drawing/2014/main" id="{993CAB80-343E-237A-A6A0-C28C7ECEB186}"/>
              </a:ext>
            </a:extLst>
          </p:cNvPr>
          <p:cNvSpPr txBox="1"/>
          <p:nvPr/>
        </p:nvSpPr>
        <p:spPr>
          <a:xfrm>
            <a:off x="13502846" y="3207968"/>
            <a:ext cx="16546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latin typeface="Formula1 Display Regular" panose="02000000000000000000" pitchFamily="2" charset="0"/>
              </a:rPr>
              <a:t>e</a:t>
            </a:r>
            <a:r>
              <a:rPr lang="en-ES" sz="1400" dirty="0">
                <a:latin typeface="Formula1 Display Regular" panose="02000000000000000000" pitchFamily="2" charset="0"/>
              </a:rPr>
              <a:t>ngine_energy</a:t>
            </a:r>
          </a:p>
        </p:txBody>
      </p: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99034F76-FD84-2B81-A116-AC14702E95A4}"/>
              </a:ext>
            </a:extLst>
          </p:cNvPr>
          <p:cNvCxnSpPr>
            <a:cxnSpLocks/>
          </p:cNvCxnSpPr>
          <p:nvPr/>
        </p:nvCxnSpPr>
        <p:spPr>
          <a:xfrm>
            <a:off x="13111758" y="3371653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7B32A660-B5CF-A41B-386A-74D6997C0CCC}"/>
              </a:ext>
            </a:extLst>
          </p:cNvPr>
          <p:cNvCxnSpPr>
            <a:cxnSpLocks/>
          </p:cNvCxnSpPr>
          <p:nvPr/>
        </p:nvCxnSpPr>
        <p:spPr>
          <a:xfrm>
            <a:off x="13111758" y="2985181"/>
            <a:ext cx="0" cy="47391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7" name="Rectangle 116">
            <a:extLst>
              <a:ext uri="{FF2B5EF4-FFF2-40B4-BE49-F238E27FC236}">
                <a16:creationId xmlns:a16="http://schemas.microsoft.com/office/drawing/2014/main" id="{7B5D2D1D-8900-500A-47B5-CC9DC786CE2C}"/>
              </a:ext>
            </a:extLst>
          </p:cNvPr>
          <p:cNvSpPr/>
          <p:nvPr/>
        </p:nvSpPr>
        <p:spPr>
          <a:xfrm>
            <a:off x="12531651" y="3667217"/>
            <a:ext cx="3224582" cy="1534590"/>
          </a:xfrm>
          <a:prstGeom prst="rect">
            <a:avLst/>
          </a:prstGeom>
          <a:solidFill>
            <a:srgbClr val="4472C4">
              <a:alpha val="41961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 sz="1400"/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61D57E98-335C-328D-6916-8B6F7B96B230}"/>
              </a:ext>
            </a:extLst>
          </p:cNvPr>
          <p:cNvCxnSpPr>
            <a:cxnSpLocks/>
          </p:cNvCxnSpPr>
          <p:nvPr/>
        </p:nvCxnSpPr>
        <p:spPr>
          <a:xfrm>
            <a:off x="9333190" y="2476642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1716E470-7EE6-7835-A1B0-1E5460BBA08E}"/>
              </a:ext>
            </a:extLst>
          </p:cNvPr>
          <p:cNvCxnSpPr>
            <a:cxnSpLocks/>
          </p:cNvCxnSpPr>
          <p:nvPr/>
        </p:nvCxnSpPr>
        <p:spPr>
          <a:xfrm>
            <a:off x="9329818" y="2677050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18" name="TextBox 117">
            <a:extLst>
              <a:ext uri="{FF2B5EF4-FFF2-40B4-BE49-F238E27FC236}">
                <a16:creationId xmlns:a16="http://schemas.microsoft.com/office/drawing/2014/main" id="{ECEC87FF-2890-F00B-4E1E-850C373DF354}"/>
              </a:ext>
            </a:extLst>
          </p:cNvPr>
          <p:cNvSpPr txBox="1"/>
          <p:nvPr/>
        </p:nvSpPr>
        <p:spPr>
          <a:xfrm>
            <a:off x="13248520" y="3680739"/>
            <a:ext cx="14430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dirty="0">
                <a:latin typeface="Formula1 Display Regular" panose="02000000000000000000" pitchFamily="2" charset="0"/>
              </a:rPr>
              <a:t>Cars</a:t>
            </a:r>
          </a:p>
        </p:txBody>
      </p: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2E06E7EB-CC6D-AA7B-AE86-9B578205D3A7}"/>
              </a:ext>
            </a:extLst>
          </p:cNvPr>
          <p:cNvCxnSpPr>
            <a:cxnSpLocks/>
          </p:cNvCxnSpPr>
          <p:nvPr/>
        </p:nvCxnSpPr>
        <p:spPr>
          <a:xfrm>
            <a:off x="12643481" y="4080406"/>
            <a:ext cx="298953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0" name="TextBox 119">
            <a:extLst>
              <a:ext uri="{FF2B5EF4-FFF2-40B4-BE49-F238E27FC236}">
                <a16:creationId xmlns:a16="http://schemas.microsoft.com/office/drawing/2014/main" id="{63D84B50-CCC8-4E81-EB22-B681BAD22E63}"/>
              </a:ext>
            </a:extLst>
          </p:cNvPr>
          <p:cNvSpPr txBox="1"/>
          <p:nvPr/>
        </p:nvSpPr>
        <p:spPr>
          <a:xfrm>
            <a:off x="12643476" y="4106749"/>
            <a:ext cx="286969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>
                <a:latin typeface="Formula1 Display Regular" panose="02000000000000000000" pitchFamily="2" charset="0"/>
              </a:rPr>
              <a:t>m</a:t>
            </a:r>
            <a:r>
              <a:rPr lang="en-ES" sz="1400" dirty="0">
                <a:latin typeface="Formula1 Display Regular" panose="02000000000000000000" pitchFamily="2" charset="0"/>
              </a:rPr>
              <a:t>ercedes-2020-catalunya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A3867424-58EB-37CE-1E70-444B9B8AC8B1}"/>
              </a:ext>
            </a:extLst>
          </p:cNvPr>
          <p:cNvSpPr txBox="1"/>
          <p:nvPr/>
        </p:nvSpPr>
        <p:spPr>
          <a:xfrm>
            <a:off x="12643476" y="4381477"/>
            <a:ext cx="23647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 err="1">
                <a:latin typeface="Formula1 Display Regular" panose="02000000000000000000" pitchFamily="2" charset="0"/>
              </a:rPr>
              <a:t>ferrari</a:t>
            </a:r>
            <a:r>
              <a:rPr lang="en-ES" sz="1400" dirty="0">
                <a:latin typeface="Formula1 Display Regular" panose="02000000000000000000" pitchFamily="2" charset="0"/>
              </a:rPr>
              <a:t>-2022-australia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3E5E7F4D-1295-BEB3-5316-C1964ABA3486}"/>
              </a:ext>
            </a:extLst>
          </p:cNvPr>
          <p:cNvSpPr txBox="1"/>
          <p:nvPr/>
        </p:nvSpPr>
        <p:spPr>
          <a:xfrm>
            <a:off x="12643481" y="4693508"/>
            <a:ext cx="2098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 err="1">
                <a:latin typeface="Formula1 Display Regular" panose="02000000000000000000" pitchFamily="2" charset="0"/>
              </a:rPr>
              <a:t>redbull</a:t>
            </a:r>
            <a:r>
              <a:rPr lang="en-ES" sz="1400" dirty="0">
                <a:latin typeface="Formula1 Display Regular" panose="02000000000000000000" pitchFamily="2" charset="0"/>
              </a:rPr>
              <a:t>-2022-imola</a:t>
            </a:r>
          </a:p>
        </p:txBody>
      </p:sp>
      <p:sp>
        <p:nvSpPr>
          <p:cNvPr id="138" name="Rectangle 137">
            <a:extLst>
              <a:ext uri="{FF2B5EF4-FFF2-40B4-BE49-F238E27FC236}">
                <a16:creationId xmlns:a16="http://schemas.microsoft.com/office/drawing/2014/main" id="{1E679664-0E94-CE79-62F6-FE22670AAED8}"/>
              </a:ext>
            </a:extLst>
          </p:cNvPr>
          <p:cNvSpPr/>
          <p:nvPr/>
        </p:nvSpPr>
        <p:spPr>
          <a:xfrm>
            <a:off x="8706453" y="4510062"/>
            <a:ext cx="3757613" cy="1331276"/>
          </a:xfrm>
          <a:prstGeom prst="rect">
            <a:avLst/>
          </a:prstGeom>
          <a:solidFill>
            <a:srgbClr val="4472C4">
              <a:alpha val="41961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 sz="1400"/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E16F7374-1D56-0DAE-840B-55B70829848A}"/>
              </a:ext>
            </a:extLst>
          </p:cNvPr>
          <p:cNvSpPr txBox="1"/>
          <p:nvPr/>
        </p:nvSpPr>
        <p:spPr>
          <a:xfrm>
            <a:off x="9423318" y="4523584"/>
            <a:ext cx="16815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dirty="0">
                <a:latin typeface="Formula1 Display Regular" panose="02000000000000000000" pitchFamily="2" charset="0"/>
              </a:rPr>
              <a:t>Circuits</a:t>
            </a:r>
          </a:p>
        </p:txBody>
      </p: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D0FF0906-AC5E-7727-3FC0-5318BCA3BEA4}"/>
              </a:ext>
            </a:extLst>
          </p:cNvPr>
          <p:cNvCxnSpPr>
            <a:cxnSpLocks/>
          </p:cNvCxnSpPr>
          <p:nvPr/>
        </p:nvCxnSpPr>
        <p:spPr>
          <a:xfrm>
            <a:off x="8818279" y="4923251"/>
            <a:ext cx="3483715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1" name="TextBox 140">
            <a:extLst>
              <a:ext uri="{FF2B5EF4-FFF2-40B4-BE49-F238E27FC236}">
                <a16:creationId xmlns:a16="http://schemas.microsoft.com/office/drawing/2014/main" id="{01ED8B3C-F3A3-F2D2-5033-E7D0E0AD113C}"/>
              </a:ext>
            </a:extLst>
          </p:cNvPr>
          <p:cNvSpPr txBox="1"/>
          <p:nvPr/>
        </p:nvSpPr>
        <p:spPr>
          <a:xfrm>
            <a:off x="9194827" y="4946807"/>
            <a:ext cx="33440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 err="1">
                <a:latin typeface="Formula1 Display Regular" panose="02000000000000000000" pitchFamily="2" charset="0"/>
              </a:rPr>
              <a:t>imola</a:t>
            </a:r>
            <a:endParaRPr lang="en-ES" sz="1400" dirty="0">
              <a:latin typeface="Formula1 Display Regular" panose="02000000000000000000" pitchFamily="2" charset="0"/>
            </a:endParaRPr>
          </a:p>
        </p:txBody>
      </p:sp>
      <p:sp>
        <p:nvSpPr>
          <p:cNvPr id="142" name="TextBox 141">
            <a:extLst>
              <a:ext uri="{FF2B5EF4-FFF2-40B4-BE49-F238E27FC236}">
                <a16:creationId xmlns:a16="http://schemas.microsoft.com/office/drawing/2014/main" id="{38871324-3B10-6B7B-68CA-0678F7AF2140}"/>
              </a:ext>
            </a:extLst>
          </p:cNvPr>
          <p:cNvSpPr txBox="1"/>
          <p:nvPr/>
        </p:nvSpPr>
        <p:spPr>
          <a:xfrm>
            <a:off x="9194832" y="5221535"/>
            <a:ext cx="243809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 err="1">
                <a:latin typeface="Formula1 Display Regular" panose="02000000000000000000" pitchFamily="2" charset="0"/>
              </a:rPr>
              <a:t>melbourne</a:t>
            </a:r>
            <a:endParaRPr lang="en-ES" sz="1400" dirty="0">
              <a:latin typeface="Formula1 Display Regular" panose="02000000000000000000" pitchFamily="2" charset="0"/>
            </a:endParaRPr>
          </a:p>
        </p:txBody>
      </p:sp>
      <p:sp>
        <p:nvSpPr>
          <p:cNvPr id="143" name="TextBox 142">
            <a:extLst>
              <a:ext uri="{FF2B5EF4-FFF2-40B4-BE49-F238E27FC236}">
                <a16:creationId xmlns:a16="http://schemas.microsoft.com/office/drawing/2014/main" id="{FD0A5B5B-EBD3-AA6F-16F3-3A552EF941B3}"/>
              </a:ext>
            </a:extLst>
          </p:cNvPr>
          <p:cNvSpPr txBox="1"/>
          <p:nvPr/>
        </p:nvSpPr>
        <p:spPr>
          <a:xfrm>
            <a:off x="9194832" y="5533566"/>
            <a:ext cx="244556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>
                <a:latin typeface="Formula1 Display Regular" panose="02000000000000000000" pitchFamily="2" charset="0"/>
              </a:rPr>
              <a:t>miami</a:t>
            </a:r>
            <a:endParaRPr lang="en-ES" sz="1400" dirty="0">
              <a:latin typeface="Formula1 Display Regular" panose="02000000000000000000" pitchFamily="2" charset="0"/>
            </a:endParaRPr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DC318CCC-59AB-904C-7ED7-C7047268110A}"/>
              </a:ext>
            </a:extLst>
          </p:cNvPr>
          <p:cNvSpPr txBox="1"/>
          <p:nvPr/>
        </p:nvSpPr>
        <p:spPr>
          <a:xfrm>
            <a:off x="11336556" y="5972009"/>
            <a:ext cx="217170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2400" dirty="0">
                <a:latin typeface="Formula1 Display Regular" panose="02000000000000000000" pitchFamily="2" charset="0"/>
              </a:rPr>
              <a:t>Functions</a:t>
            </a:r>
          </a:p>
        </p:txBody>
      </p:sp>
      <p:sp>
        <p:nvSpPr>
          <p:cNvPr id="218" name="Rectangle 217">
            <a:extLst>
              <a:ext uri="{FF2B5EF4-FFF2-40B4-BE49-F238E27FC236}">
                <a16:creationId xmlns:a16="http://schemas.microsoft.com/office/drawing/2014/main" id="{6DCF0B0A-9B92-21CF-4C8B-1F6D2539A968}"/>
              </a:ext>
            </a:extLst>
          </p:cNvPr>
          <p:cNvSpPr/>
          <p:nvPr/>
        </p:nvSpPr>
        <p:spPr>
          <a:xfrm>
            <a:off x="8706452" y="6455288"/>
            <a:ext cx="7049785" cy="3619863"/>
          </a:xfrm>
          <a:prstGeom prst="rect">
            <a:avLst/>
          </a:prstGeom>
          <a:solidFill>
            <a:srgbClr val="4472C4">
              <a:alpha val="41961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 sz="1400" dirty="0"/>
          </a:p>
        </p:txBody>
      </p:sp>
      <p:sp>
        <p:nvSpPr>
          <p:cNvPr id="219" name="TextBox 218">
            <a:extLst>
              <a:ext uri="{FF2B5EF4-FFF2-40B4-BE49-F238E27FC236}">
                <a16:creationId xmlns:a16="http://schemas.microsoft.com/office/drawing/2014/main" id="{85058ECA-4C38-FB49-E2EA-54157CC5B8F5}"/>
              </a:ext>
            </a:extLst>
          </p:cNvPr>
          <p:cNvSpPr txBox="1"/>
          <p:nvPr/>
        </p:nvSpPr>
        <p:spPr>
          <a:xfrm>
            <a:off x="9595092" y="6803444"/>
            <a:ext cx="33440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 err="1">
                <a:latin typeface="Formula1 Display Regular" panose="02000000000000000000" pitchFamily="2" charset="0"/>
              </a:rPr>
              <a:t>create_vehicle_from_xml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  <a:endParaRPr lang="en-ES" sz="1400" dirty="0">
              <a:latin typeface="Formula1 Display Regular" panose="02000000000000000000" pitchFamily="2" charset="0"/>
            </a:endParaRPr>
          </a:p>
        </p:txBody>
      </p:sp>
      <p:sp>
        <p:nvSpPr>
          <p:cNvPr id="220" name="TextBox 219">
            <a:extLst>
              <a:ext uri="{FF2B5EF4-FFF2-40B4-BE49-F238E27FC236}">
                <a16:creationId xmlns:a16="http://schemas.microsoft.com/office/drawing/2014/main" id="{4598AD6C-AD25-49E7-5CE3-A7B4FA3EFD6F}"/>
              </a:ext>
            </a:extLst>
          </p:cNvPr>
          <p:cNvSpPr txBox="1"/>
          <p:nvPr/>
        </p:nvSpPr>
        <p:spPr>
          <a:xfrm>
            <a:off x="9595092" y="7035225"/>
            <a:ext cx="33440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 err="1">
                <a:latin typeface="Formula1 Display Regular" panose="02000000000000000000" pitchFamily="2" charset="0"/>
              </a:rPr>
              <a:t>create_track_from_xml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  <a:endParaRPr lang="en-ES" sz="1400" dirty="0">
              <a:latin typeface="Formula1 Display Regular" panose="02000000000000000000" pitchFamily="2" charset="0"/>
            </a:endParaRPr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8E62BD60-D5B2-DF5C-859A-3C4B8442C52F}"/>
              </a:ext>
            </a:extLst>
          </p:cNvPr>
          <p:cNvSpPr txBox="1"/>
          <p:nvPr/>
        </p:nvSpPr>
        <p:spPr>
          <a:xfrm>
            <a:off x="13190638" y="6727065"/>
            <a:ext cx="3344064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 err="1">
                <a:latin typeface="Formula1 Display Regular" panose="02000000000000000000" pitchFamily="2" charset="0"/>
              </a:rPr>
              <a:t>optimal_laptime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</a:p>
          <a:p>
            <a:r>
              <a:rPr lang="es-ES" sz="1400" dirty="0" err="1">
                <a:latin typeface="Formula1 Display Regular" panose="02000000000000000000" pitchFamily="2" charset="0"/>
              </a:rPr>
              <a:t>gg_diagram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</a:p>
          <a:p>
            <a:r>
              <a:rPr lang="es-ES" sz="1400" dirty="0" err="1">
                <a:latin typeface="Formula1 Display Regular" panose="02000000000000000000" pitchFamily="2" charset="0"/>
              </a:rPr>
              <a:t>circuit_preprocessor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  <a:endParaRPr lang="en-ES" sz="1400" dirty="0">
              <a:latin typeface="Formula1 Display Regular" panose="02000000000000000000" pitchFamily="2" charset="0"/>
            </a:endParaRP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4F1EEFED-0EB7-21C4-02F6-75B8B4F33225}"/>
              </a:ext>
            </a:extLst>
          </p:cNvPr>
          <p:cNvSpPr txBox="1"/>
          <p:nvPr/>
        </p:nvSpPr>
        <p:spPr>
          <a:xfrm>
            <a:off x="8809700" y="6505340"/>
            <a:ext cx="139333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Factories</a:t>
            </a:r>
          </a:p>
        </p:txBody>
      </p:sp>
      <p:cxnSp>
        <p:nvCxnSpPr>
          <p:cNvPr id="225" name="Straight Connector 224">
            <a:extLst>
              <a:ext uri="{FF2B5EF4-FFF2-40B4-BE49-F238E27FC236}">
                <a16:creationId xmlns:a16="http://schemas.microsoft.com/office/drawing/2014/main" id="{A4C26F65-275A-F523-EEC9-AD81090E56DB}"/>
              </a:ext>
            </a:extLst>
          </p:cNvPr>
          <p:cNvCxnSpPr>
            <a:cxnSpLocks/>
          </p:cNvCxnSpPr>
          <p:nvPr/>
        </p:nvCxnSpPr>
        <p:spPr>
          <a:xfrm>
            <a:off x="9281188" y="6874671"/>
            <a:ext cx="0" cy="356405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6" name="Straight Connector 225">
            <a:extLst>
              <a:ext uri="{FF2B5EF4-FFF2-40B4-BE49-F238E27FC236}">
                <a16:creationId xmlns:a16="http://schemas.microsoft.com/office/drawing/2014/main" id="{5540AABD-801E-6AC8-5C18-30E677A28211}"/>
              </a:ext>
            </a:extLst>
          </p:cNvPr>
          <p:cNvCxnSpPr>
            <a:cxnSpLocks/>
          </p:cNvCxnSpPr>
          <p:nvPr/>
        </p:nvCxnSpPr>
        <p:spPr>
          <a:xfrm>
            <a:off x="9281188" y="6978291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28" name="Straight Connector 227">
            <a:extLst>
              <a:ext uri="{FF2B5EF4-FFF2-40B4-BE49-F238E27FC236}">
                <a16:creationId xmlns:a16="http://schemas.microsoft.com/office/drawing/2014/main" id="{FFCBA904-7397-F80E-F530-CC12E35F522B}"/>
              </a:ext>
            </a:extLst>
          </p:cNvPr>
          <p:cNvCxnSpPr>
            <a:cxnSpLocks/>
          </p:cNvCxnSpPr>
          <p:nvPr/>
        </p:nvCxnSpPr>
        <p:spPr>
          <a:xfrm>
            <a:off x="9277982" y="7178699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232" name="TextBox 231">
            <a:extLst>
              <a:ext uri="{FF2B5EF4-FFF2-40B4-BE49-F238E27FC236}">
                <a16:creationId xmlns:a16="http://schemas.microsoft.com/office/drawing/2014/main" id="{EF400208-68F8-82A7-1144-68EBA05B0F5C}"/>
              </a:ext>
            </a:extLst>
          </p:cNvPr>
          <p:cNvSpPr txBox="1"/>
          <p:nvPr/>
        </p:nvSpPr>
        <p:spPr>
          <a:xfrm>
            <a:off x="12301994" y="6508065"/>
            <a:ext cx="205881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Applications</a:t>
            </a:r>
          </a:p>
        </p:txBody>
      </p:sp>
      <p:cxnSp>
        <p:nvCxnSpPr>
          <p:cNvPr id="236" name="Straight Connector 235">
            <a:extLst>
              <a:ext uri="{FF2B5EF4-FFF2-40B4-BE49-F238E27FC236}">
                <a16:creationId xmlns:a16="http://schemas.microsoft.com/office/drawing/2014/main" id="{CA7428CE-93CA-916D-45B1-F9DDF7DE1B49}"/>
              </a:ext>
            </a:extLst>
          </p:cNvPr>
          <p:cNvCxnSpPr>
            <a:cxnSpLocks/>
          </p:cNvCxnSpPr>
          <p:nvPr/>
        </p:nvCxnSpPr>
        <p:spPr>
          <a:xfrm>
            <a:off x="12852037" y="6804153"/>
            <a:ext cx="0" cy="54733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7" name="Straight Connector 236">
            <a:extLst>
              <a:ext uri="{FF2B5EF4-FFF2-40B4-BE49-F238E27FC236}">
                <a16:creationId xmlns:a16="http://schemas.microsoft.com/office/drawing/2014/main" id="{F4568C19-80C6-2A39-49D0-DDC86699275C}"/>
              </a:ext>
            </a:extLst>
          </p:cNvPr>
          <p:cNvCxnSpPr>
            <a:cxnSpLocks/>
          </p:cNvCxnSpPr>
          <p:nvPr/>
        </p:nvCxnSpPr>
        <p:spPr>
          <a:xfrm>
            <a:off x="12852037" y="6907773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39" name="Straight Connector 238">
            <a:extLst>
              <a:ext uri="{FF2B5EF4-FFF2-40B4-BE49-F238E27FC236}">
                <a16:creationId xmlns:a16="http://schemas.microsoft.com/office/drawing/2014/main" id="{8DF92065-D8DA-ECE0-330F-D8563F1A584E}"/>
              </a:ext>
            </a:extLst>
          </p:cNvPr>
          <p:cNvCxnSpPr>
            <a:cxnSpLocks/>
          </p:cNvCxnSpPr>
          <p:nvPr/>
        </p:nvCxnSpPr>
        <p:spPr>
          <a:xfrm>
            <a:off x="12848831" y="7108181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40" name="Straight Connector 239">
            <a:extLst>
              <a:ext uri="{FF2B5EF4-FFF2-40B4-BE49-F238E27FC236}">
                <a16:creationId xmlns:a16="http://schemas.microsoft.com/office/drawing/2014/main" id="{4261D2E6-6FCC-47F8-E40D-1A167264D0A0}"/>
              </a:ext>
            </a:extLst>
          </p:cNvPr>
          <p:cNvCxnSpPr>
            <a:cxnSpLocks/>
          </p:cNvCxnSpPr>
          <p:nvPr/>
        </p:nvCxnSpPr>
        <p:spPr>
          <a:xfrm>
            <a:off x="12845459" y="7308589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243" name="TextBox 242">
            <a:extLst>
              <a:ext uri="{FF2B5EF4-FFF2-40B4-BE49-F238E27FC236}">
                <a16:creationId xmlns:a16="http://schemas.microsoft.com/office/drawing/2014/main" id="{0AE3AB2E-51D1-FC8F-4987-660E2EDC035E}"/>
              </a:ext>
            </a:extLst>
          </p:cNvPr>
          <p:cNvSpPr txBox="1"/>
          <p:nvPr/>
        </p:nvSpPr>
        <p:spPr>
          <a:xfrm>
            <a:off x="9630810" y="7700859"/>
            <a:ext cx="5111315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 err="1">
                <a:latin typeface="Formula1 Display Regular" panose="02000000000000000000" pitchFamily="2" charset="0"/>
              </a:rPr>
              <a:t>vehicle_set_parameter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  <a:endParaRPr lang="en-ES" sz="1400" dirty="0">
              <a:latin typeface="Formula1 Display Regular" panose="02000000000000000000" pitchFamily="2" charset="0"/>
            </a:endParaRPr>
          </a:p>
          <a:p>
            <a:r>
              <a:rPr lang="es-ES" sz="1400" dirty="0" err="1">
                <a:latin typeface="Formula1 Display Regular" panose="02000000000000000000" pitchFamily="2" charset="0"/>
              </a:rPr>
              <a:t>vehicle_declare_new_constant_parameter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</a:p>
          <a:p>
            <a:r>
              <a:rPr lang="es-ES" sz="1400" dirty="0" err="1">
                <a:latin typeface="Formula1 Display Regular" panose="02000000000000000000" pitchFamily="2" charset="0"/>
              </a:rPr>
              <a:t>vehicle_change_track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</a:p>
          <a:p>
            <a:endParaRPr lang="es-ES" sz="1400" dirty="0">
              <a:latin typeface="Formula1 Display Regular" panose="02000000000000000000" pitchFamily="2" charset="0"/>
            </a:endParaRPr>
          </a:p>
        </p:txBody>
      </p:sp>
      <p:sp>
        <p:nvSpPr>
          <p:cNvPr id="245" name="TextBox 244">
            <a:extLst>
              <a:ext uri="{FF2B5EF4-FFF2-40B4-BE49-F238E27FC236}">
                <a16:creationId xmlns:a16="http://schemas.microsoft.com/office/drawing/2014/main" id="{4813CB6E-0CB2-AA76-C154-648C77B412E2}"/>
              </a:ext>
            </a:extLst>
          </p:cNvPr>
          <p:cNvSpPr txBox="1"/>
          <p:nvPr/>
        </p:nvSpPr>
        <p:spPr>
          <a:xfrm>
            <a:off x="8845416" y="7402755"/>
            <a:ext cx="139333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Modifiers</a:t>
            </a:r>
          </a:p>
        </p:txBody>
      </p:sp>
      <p:cxnSp>
        <p:nvCxnSpPr>
          <p:cNvPr id="249" name="Straight Connector 248">
            <a:extLst>
              <a:ext uri="{FF2B5EF4-FFF2-40B4-BE49-F238E27FC236}">
                <a16:creationId xmlns:a16="http://schemas.microsoft.com/office/drawing/2014/main" id="{CAF14934-56A4-F913-5875-D1E41861DCC8}"/>
              </a:ext>
            </a:extLst>
          </p:cNvPr>
          <p:cNvCxnSpPr>
            <a:cxnSpLocks/>
          </p:cNvCxnSpPr>
          <p:nvPr/>
        </p:nvCxnSpPr>
        <p:spPr>
          <a:xfrm>
            <a:off x="9235955" y="7771853"/>
            <a:ext cx="0" cy="54733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50" name="Straight Connector 249">
            <a:extLst>
              <a:ext uri="{FF2B5EF4-FFF2-40B4-BE49-F238E27FC236}">
                <a16:creationId xmlns:a16="http://schemas.microsoft.com/office/drawing/2014/main" id="{ACAF123B-8AF0-8AEC-F311-B52C68526A31}"/>
              </a:ext>
            </a:extLst>
          </p:cNvPr>
          <p:cNvCxnSpPr>
            <a:cxnSpLocks/>
          </p:cNvCxnSpPr>
          <p:nvPr/>
        </p:nvCxnSpPr>
        <p:spPr>
          <a:xfrm>
            <a:off x="9235955" y="7875473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51" name="Straight Connector 250">
            <a:extLst>
              <a:ext uri="{FF2B5EF4-FFF2-40B4-BE49-F238E27FC236}">
                <a16:creationId xmlns:a16="http://schemas.microsoft.com/office/drawing/2014/main" id="{A14B4170-AFD5-17E2-D975-481E88895D1D}"/>
              </a:ext>
            </a:extLst>
          </p:cNvPr>
          <p:cNvCxnSpPr>
            <a:cxnSpLocks/>
          </p:cNvCxnSpPr>
          <p:nvPr/>
        </p:nvCxnSpPr>
        <p:spPr>
          <a:xfrm>
            <a:off x="9232749" y="8075881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52" name="Straight Connector 251">
            <a:extLst>
              <a:ext uri="{FF2B5EF4-FFF2-40B4-BE49-F238E27FC236}">
                <a16:creationId xmlns:a16="http://schemas.microsoft.com/office/drawing/2014/main" id="{B85F980E-B213-2D25-861B-E9BA28F7FAE2}"/>
              </a:ext>
            </a:extLst>
          </p:cNvPr>
          <p:cNvCxnSpPr>
            <a:cxnSpLocks/>
          </p:cNvCxnSpPr>
          <p:nvPr/>
        </p:nvCxnSpPr>
        <p:spPr>
          <a:xfrm>
            <a:off x="9229377" y="8276289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260" name="TextBox 259">
            <a:extLst>
              <a:ext uri="{FF2B5EF4-FFF2-40B4-BE49-F238E27FC236}">
                <a16:creationId xmlns:a16="http://schemas.microsoft.com/office/drawing/2014/main" id="{478BE25D-7C73-E4B6-AC61-73ACB14DD464}"/>
              </a:ext>
            </a:extLst>
          </p:cNvPr>
          <p:cNvSpPr txBox="1"/>
          <p:nvPr/>
        </p:nvSpPr>
        <p:spPr>
          <a:xfrm>
            <a:off x="9680243" y="8811807"/>
            <a:ext cx="5111315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 err="1">
                <a:latin typeface="Formula1 Display Regular" panose="02000000000000000000" pitchFamily="2" charset="0"/>
              </a:rPr>
              <a:t>download_scalar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</a:p>
          <a:p>
            <a:r>
              <a:rPr lang="es-ES" sz="1400" dirty="0" err="1">
                <a:latin typeface="Formula1 Display Regular" panose="02000000000000000000" pitchFamily="2" charset="0"/>
              </a:rPr>
              <a:t>download_vector_size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</a:p>
          <a:p>
            <a:r>
              <a:rPr lang="es-ES" sz="1400" dirty="0" err="1">
                <a:latin typeface="Formula1 Display Regular" panose="02000000000000000000" pitchFamily="2" charset="0"/>
              </a:rPr>
              <a:t>download_vector</a:t>
            </a:r>
            <a:r>
              <a:rPr lang="es-ES" sz="1400" dirty="0">
                <a:latin typeface="Formula1 Display Regular" panose="02000000000000000000" pitchFamily="2" charset="0"/>
              </a:rPr>
              <a:t>()</a:t>
            </a:r>
          </a:p>
        </p:txBody>
      </p:sp>
      <p:sp>
        <p:nvSpPr>
          <p:cNvPr id="261" name="TextBox 260">
            <a:extLst>
              <a:ext uri="{FF2B5EF4-FFF2-40B4-BE49-F238E27FC236}">
                <a16:creationId xmlns:a16="http://schemas.microsoft.com/office/drawing/2014/main" id="{0FC45A60-E929-3649-7AC9-6BA6AC052AF2}"/>
              </a:ext>
            </a:extLst>
          </p:cNvPr>
          <p:cNvSpPr txBox="1"/>
          <p:nvPr/>
        </p:nvSpPr>
        <p:spPr>
          <a:xfrm>
            <a:off x="8894849" y="8513706"/>
            <a:ext cx="139333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ES" sz="1400" dirty="0">
                <a:latin typeface="Formula1 Display Regular" panose="02000000000000000000" pitchFamily="2" charset="0"/>
              </a:rPr>
              <a:t>Getters</a:t>
            </a:r>
          </a:p>
        </p:txBody>
      </p:sp>
      <p:cxnSp>
        <p:nvCxnSpPr>
          <p:cNvPr id="262" name="Straight Connector 261">
            <a:extLst>
              <a:ext uri="{FF2B5EF4-FFF2-40B4-BE49-F238E27FC236}">
                <a16:creationId xmlns:a16="http://schemas.microsoft.com/office/drawing/2014/main" id="{23C373B4-C4A2-8E28-7AF3-09245D6FCF6F}"/>
              </a:ext>
            </a:extLst>
          </p:cNvPr>
          <p:cNvCxnSpPr>
            <a:cxnSpLocks/>
          </p:cNvCxnSpPr>
          <p:nvPr/>
        </p:nvCxnSpPr>
        <p:spPr>
          <a:xfrm>
            <a:off x="9285388" y="8882804"/>
            <a:ext cx="0" cy="54733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63" name="Straight Connector 262">
            <a:extLst>
              <a:ext uri="{FF2B5EF4-FFF2-40B4-BE49-F238E27FC236}">
                <a16:creationId xmlns:a16="http://schemas.microsoft.com/office/drawing/2014/main" id="{B82F6D2F-27AF-61F3-ED83-D49553D2BED7}"/>
              </a:ext>
            </a:extLst>
          </p:cNvPr>
          <p:cNvCxnSpPr>
            <a:cxnSpLocks/>
          </p:cNvCxnSpPr>
          <p:nvPr/>
        </p:nvCxnSpPr>
        <p:spPr>
          <a:xfrm>
            <a:off x="9285388" y="8986424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64" name="Straight Connector 263">
            <a:extLst>
              <a:ext uri="{FF2B5EF4-FFF2-40B4-BE49-F238E27FC236}">
                <a16:creationId xmlns:a16="http://schemas.microsoft.com/office/drawing/2014/main" id="{0F7F1CCE-C547-76D6-CC42-4ECFAA063994}"/>
              </a:ext>
            </a:extLst>
          </p:cNvPr>
          <p:cNvCxnSpPr>
            <a:cxnSpLocks/>
          </p:cNvCxnSpPr>
          <p:nvPr/>
        </p:nvCxnSpPr>
        <p:spPr>
          <a:xfrm>
            <a:off x="9282182" y="9186832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65" name="Straight Connector 264">
            <a:extLst>
              <a:ext uri="{FF2B5EF4-FFF2-40B4-BE49-F238E27FC236}">
                <a16:creationId xmlns:a16="http://schemas.microsoft.com/office/drawing/2014/main" id="{F25E6744-EB6D-4780-4708-7D9613F6EFF3}"/>
              </a:ext>
            </a:extLst>
          </p:cNvPr>
          <p:cNvCxnSpPr>
            <a:cxnSpLocks/>
          </p:cNvCxnSpPr>
          <p:nvPr/>
        </p:nvCxnSpPr>
        <p:spPr>
          <a:xfrm>
            <a:off x="9278810" y="9387240"/>
            <a:ext cx="387882" cy="0"/>
          </a:xfrm>
          <a:prstGeom prst="line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267" name="Arc 266">
            <a:extLst>
              <a:ext uri="{FF2B5EF4-FFF2-40B4-BE49-F238E27FC236}">
                <a16:creationId xmlns:a16="http://schemas.microsoft.com/office/drawing/2014/main" id="{A777F0C8-AE88-8E1E-A995-CB0F4DB51286}"/>
              </a:ext>
            </a:extLst>
          </p:cNvPr>
          <p:cNvSpPr/>
          <p:nvPr/>
        </p:nvSpPr>
        <p:spPr>
          <a:xfrm rot="2948827">
            <a:off x="4905011" y="-174046"/>
            <a:ext cx="11923695" cy="11274854"/>
          </a:xfrm>
          <a:prstGeom prst="arc">
            <a:avLst>
              <a:gd name="adj1" fmla="val 17512338"/>
              <a:gd name="adj2" fmla="val 20126111"/>
            </a:avLst>
          </a:prstGeom>
          <a:ln w="76200">
            <a:headEnd type="arrow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ES" dirty="0"/>
          </a:p>
        </p:txBody>
      </p:sp>
      <p:sp>
        <p:nvSpPr>
          <p:cNvPr id="268" name="Rectangle 267">
            <a:extLst>
              <a:ext uri="{FF2B5EF4-FFF2-40B4-BE49-F238E27FC236}">
                <a16:creationId xmlns:a16="http://schemas.microsoft.com/office/drawing/2014/main" id="{966B813A-8448-A0DA-1D32-F58DCFA0ECDF}"/>
              </a:ext>
            </a:extLst>
          </p:cNvPr>
          <p:cNvSpPr/>
          <p:nvPr/>
        </p:nvSpPr>
        <p:spPr>
          <a:xfrm rot="16200000">
            <a:off x="12950792" y="5120132"/>
            <a:ext cx="5312200" cy="1480942"/>
          </a:xfrm>
          <a:prstGeom prst="rect">
            <a:avLst/>
          </a:prstGeom>
          <a:noFill/>
        </p:spPr>
        <p:txBody>
          <a:bodyPr spcFirstLastPara="1" wrap="none" lIns="91440" tIns="45720" rIns="91440" bIns="45720" numCol="1">
            <a:prstTxWarp prst="textArchDown">
              <a:avLst>
                <a:gd name="adj" fmla="val 2706674"/>
              </a:avLst>
            </a:prstTxWarp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GB" sz="54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Formula1 Display Regular" panose="02000000000000000000" pitchFamily="2" charset="0"/>
              </a:rPr>
              <a:t>Access to</a:t>
            </a:r>
          </a:p>
          <a:p>
            <a:pPr algn="ctr"/>
            <a:r>
              <a:rPr lang="en-GB" sz="54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Formula1 Display Regular" panose="02000000000000000000" pitchFamily="2" charset="0"/>
              </a:rPr>
              <a:t>internal storage</a:t>
            </a:r>
          </a:p>
        </p:txBody>
      </p:sp>
      <p:sp>
        <p:nvSpPr>
          <p:cNvPr id="270" name="Rectangle 269">
            <a:extLst>
              <a:ext uri="{FF2B5EF4-FFF2-40B4-BE49-F238E27FC236}">
                <a16:creationId xmlns:a16="http://schemas.microsoft.com/office/drawing/2014/main" id="{32AD7373-A3D2-7C3B-CB91-7CC978F358D3}"/>
              </a:ext>
            </a:extLst>
          </p:cNvPr>
          <p:cNvSpPr/>
          <p:nvPr/>
        </p:nvSpPr>
        <p:spPr>
          <a:xfrm>
            <a:off x="8205537" y="96252"/>
            <a:ext cx="9312442" cy="10371221"/>
          </a:xfrm>
          <a:prstGeom prst="rect">
            <a:avLst/>
          </a:prstGeom>
          <a:noFill/>
          <a:ln w="762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pic>
        <p:nvPicPr>
          <p:cNvPr id="273" name="Picture 272" descr="Graphical user interface&#10;&#10;Description automatically generated">
            <a:extLst>
              <a:ext uri="{FF2B5EF4-FFF2-40B4-BE49-F238E27FC236}">
                <a16:creationId xmlns:a16="http://schemas.microsoft.com/office/drawing/2014/main" id="{83AABDB5-8BD8-F2AA-543B-98BBA9CCF8B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68295" y="5189623"/>
            <a:ext cx="5430235" cy="3054507"/>
          </a:xfrm>
          <a:prstGeom prst="rect">
            <a:avLst/>
          </a:prstGeom>
        </p:spPr>
      </p:pic>
      <p:sp>
        <p:nvSpPr>
          <p:cNvPr id="274" name="TextBox 273">
            <a:extLst>
              <a:ext uri="{FF2B5EF4-FFF2-40B4-BE49-F238E27FC236}">
                <a16:creationId xmlns:a16="http://schemas.microsoft.com/office/drawing/2014/main" id="{6CA844A6-82A2-6D16-BE03-529F5DE6EE15}"/>
              </a:ext>
            </a:extLst>
          </p:cNvPr>
          <p:cNvSpPr txBox="1"/>
          <p:nvPr/>
        </p:nvSpPr>
        <p:spPr>
          <a:xfrm>
            <a:off x="631519" y="5297086"/>
            <a:ext cx="1506779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ES" sz="2400" dirty="0">
                <a:latin typeface="Formula1 Display Regular" panose="02000000000000000000" pitchFamily="2" charset="0"/>
              </a:rPr>
              <a:t>Python</a:t>
            </a:r>
          </a:p>
        </p:txBody>
      </p:sp>
      <p:pic>
        <p:nvPicPr>
          <p:cNvPr id="276" name="Picture 275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20CFA7F1-F2A2-5728-B046-048B2374E72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314915" y="7231076"/>
            <a:ext cx="5820298" cy="3301200"/>
          </a:xfrm>
          <a:prstGeom prst="rect">
            <a:avLst/>
          </a:prstGeom>
        </p:spPr>
      </p:pic>
      <p:sp>
        <p:nvSpPr>
          <p:cNvPr id="277" name="TextBox 276">
            <a:extLst>
              <a:ext uri="{FF2B5EF4-FFF2-40B4-BE49-F238E27FC236}">
                <a16:creationId xmlns:a16="http://schemas.microsoft.com/office/drawing/2014/main" id="{4C5E306B-45EF-2AD7-ADA0-D1B0753A2B4C}"/>
              </a:ext>
            </a:extLst>
          </p:cNvPr>
          <p:cNvSpPr txBox="1"/>
          <p:nvPr/>
        </p:nvSpPr>
        <p:spPr>
          <a:xfrm>
            <a:off x="1496419" y="7527571"/>
            <a:ext cx="1799524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ES" sz="2400" dirty="0">
                <a:latin typeface="Formula1 Display Regular" panose="02000000000000000000" pitchFamily="2" charset="0"/>
              </a:rPr>
              <a:t>MATLAB</a:t>
            </a:r>
          </a:p>
        </p:txBody>
      </p:sp>
      <p:sp>
        <p:nvSpPr>
          <p:cNvPr id="280" name="Right Arrow 279">
            <a:extLst>
              <a:ext uri="{FF2B5EF4-FFF2-40B4-BE49-F238E27FC236}">
                <a16:creationId xmlns:a16="http://schemas.microsoft.com/office/drawing/2014/main" id="{5D76D1F6-1AE9-D81C-7283-FDA2E5179062}"/>
              </a:ext>
            </a:extLst>
          </p:cNvPr>
          <p:cNvSpPr/>
          <p:nvPr/>
        </p:nvSpPr>
        <p:spPr>
          <a:xfrm>
            <a:off x="5870354" y="7099697"/>
            <a:ext cx="2759105" cy="1127688"/>
          </a:xfrm>
          <a:prstGeom prst="righ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37531069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197</TotalTime>
  <Words>147</Words>
  <Application>Microsoft Macintosh PowerPoint</Application>
  <PresentationFormat>Custom</PresentationFormat>
  <Paragraphs>48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Formula1 Display Regular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JUAN MANZANERO TORRICO</dc:creator>
  <cp:lastModifiedBy>JUAN MANZANERO TORRICO</cp:lastModifiedBy>
  <cp:revision>9</cp:revision>
  <dcterms:created xsi:type="dcterms:W3CDTF">2022-06-27T19:44:29Z</dcterms:created>
  <dcterms:modified xsi:type="dcterms:W3CDTF">2023-01-15T12:56:27Z</dcterms:modified>
</cp:coreProperties>
</file>

<file path=docProps/thumbnail.jpeg>
</file>