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89"/>
  </p:normalViewPr>
  <p:slideViewPr>
    <p:cSldViewPr snapToGrid="0" snapToObjects="1">
      <p:cViewPr varScale="1">
        <p:scale>
          <a:sx n="127" d="100"/>
          <a:sy n="127" d="100"/>
        </p:scale>
        <p:origin x="32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F15A76-5B72-8140-AE79-073A7421293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2AD1215-0C86-4343-A25A-0334EFE88E0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C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DDE564-6BF8-4F42-9251-52639C7285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D85794-6EC2-AA46-ABF2-FE56692DE8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3D0DB61-B749-F448-B1D4-1A1F119DD1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9522415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409F5E-D6C2-034B-A268-ED069BED6F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C3DBDB-B993-1246-A016-83E0A83B63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E56C63-A75B-A54B-AD8B-D348475CE6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D1E292-F6F8-F94E-AAD7-EED9FD5255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755AC4-CDD1-2342-AD8F-391DCFDDBB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2940374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B53F8FD-1592-8E47-8946-00E1AF0C7B8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B467C1A-0108-6448-BDA9-235AE9A54A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DCC94E-C838-9043-8C5E-1FCB6E1FE5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044144-0C12-8642-9D1D-3B351FF147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00BBC2-E95D-B147-81BB-95BCF14FBC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5338473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10EA85-ECEA-474B-98DC-E80D2280B2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756E9FC-AF81-7E4E-8036-94B21B8B80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0A6EBE8-B69D-6547-BC9A-C59AE613E9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16C228-CB20-9F4C-A756-07F3FBAD8A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961130-6B4A-5E43-886C-857A1AD2E5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27226869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6BD3A5-0FB8-134C-BB52-08AAE1CE32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E7A44B4-F79A-5B45-B824-A2C79D58E6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5C54C40-4D1B-074B-AD5E-A157C41C75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918428-A995-A148-A3F5-23F75E5DE0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9AB047-3675-7B4B-AD66-764415D221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38300783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09E563-BA9C-474E-92EF-E97C235C75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5B0BE3-900C-A248-A97E-AC8D22704A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29D6CB6-AEB7-2245-83D1-8B1DE9A86FD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9A528D-E7F9-C441-8EF5-6506C8D9A2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236E3A-FDC6-5648-AFD0-06BE88A13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496106C-06A2-A14D-82DE-0EE9C0ACC1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27173294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76E7FF-8D77-F749-AA80-111F221159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65A5F11-41C3-6442-B17E-5316E481BE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A40D648-C7E5-FC43-89AB-4020B512D7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E84EFD7-93CE-AB43-A909-5EBA3516B2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F530CB2-1E92-8B47-942E-19B3F8A30DE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300EF93-60BA-E64E-B0D1-74280789E6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14B00E-501B-4E47-A262-CF9CEC4190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94B131E-AAD0-2048-88F5-9D291FF659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722921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53515E-641A-734F-BE0D-7B0DD9288C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7F531C1-D3B4-774C-89E4-03C28FDEDF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513D506-27FA-8F4A-A708-D01278DEFE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2C91BC1-1B81-FB4E-87DF-CC9E593041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37630918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A800AA8-61CC-514B-BE65-12962FF5D2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BE23E80-8744-5B42-ABAA-4E4DD9DD2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2761368-AE0F-9649-8644-0AFD863511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35249113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91F5FC-D2D6-6046-845C-DB94854F8E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3D92A68-C855-3041-8EBB-9DCEF09DF75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76274A3-DDFE-CD49-88DB-110F054DF3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6B0811-02DD-5F41-A98F-A454DBDB5D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B40D9D2-7CA1-6442-93EC-AD04D0E558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B2434B2-EA8D-634D-8254-27C800A68E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14465044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2099DC-CD44-6648-810C-CE98978162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ED90F39-E576-9E4C-A4F3-E78FFD0FEE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A0D10C6-D1F4-0242-BC68-CC6FBCF005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23E4EB6-2D43-894A-B0ED-D771B4E50D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A286521-A721-5840-9665-EA5FC050D9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7048A27-CC88-0D49-AB56-C607464093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29007716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B554B29-2ECA-3C45-B600-AFDAB83AC0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C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4CE707C-0C8E-D94E-A6F1-9E629DA0BD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A078D-E9BF-B04E-AFDF-C3FCD2A5B66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AABEB2-C09E-9046-9655-D13116985CFB}" type="datetimeFigureOut">
              <a:rPr lang="en-CN" smtClean="0"/>
              <a:t>2021/8/4</a:t>
            </a:fld>
            <a:endParaRPr lang="en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FAF7961-A28E-574C-B707-1F670EB02CC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37CF62-A7B6-FB40-8312-BB5DA4459A6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4CDC00-823E-D94E-A634-8B6DF728FBEE}" type="slidenum">
              <a:rPr lang="en-CN" smtClean="0"/>
              <a:t>‹#›</a:t>
            </a:fld>
            <a:endParaRPr lang="en-CN"/>
          </a:p>
        </p:txBody>
      </p:sp>
    </p:spTree>
    <p:extLst>
      <p:ext uri="{BB962C8B-B14F-4D97-AF65-F5344CB8AC3E}">
        <p14:creationId xmlns:p14="http://schemas.microsoft.com/office/powerpoint/2010/main" val="16676024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9BCD789B-485D-9B42-8D95-E65E9B9F4D72}"/>
              </a:ext>
            </a:extLst>
          </p:cNvPr>
          <p:cNvSpPr/>
          <p:nvPr/>
        </p:nvSpPr>
        <p:spPr>
          <a:xfrm>
            <a:off x="9784372" y="2589122"/>
            <a:ext cx="2062635" cy="2726455"/>
          </a:xfrm>
          <a:prstGeom prst="rect">
            <a:avLst/>
          </a:prstGeom>
          <a:ln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CN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951FE953-038B-E445-BC17-193D250EB45F}"/>
              </a:ext>
            </a:extLst>
          </p:cNvPr>
          <p:cNvSpPr/>
          <p:nvPr/>
        </p:nvSpPr>
        <p:spPr>
          <a:xfrm>
            <a:off x="904351" y="2582425"/>
            <a:ext cx="8658957" cy="2733153"/>
          </a:xfrm>
          <a:prstGeom prst="rect">
            <a:avLst/>
          </a:prstGeom>
          <a:ln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CN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7F8ABE76-D6D1-6846-9C63-D1EAE35D8B99}"/>
              </a:ext>
            </a:extLst>
          </p:cNvPr>
          <p:cNvSpPr/>
          <p:nvPr/>
        </p:nvSpPr>
        <p:spPr>
          <a:xfrm>
            <a:off x="1125415" y="3429000"/>
            <a:ext cx="1657978" cy="71343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N" dirty="0"/>
              <a:t>Download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34968A85-2687-6E4E-9C51-68192B7BDE37}"/>
              </a:ext>
            </a:extLst>
          </p:cNvPr>
          <p:cNvSpPr/>
          <p:nvPr/>
        </p:nvSpPr>
        <p:spPr>
          <a:xfrm>
            <a:off x="3498501" y="2936630"/>
            <a:ext cx="5575161" cy="1836337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CN" dirty="0"/>
          </a:p>
          <a:p>
            <a:pPr algn="ctr"/>
            <a:endParaRPr lang="en-CN" dirty="0"/>
          </a:p>
          <a:p>
            <a:pPr algn="ctr"/>
            <a:endParaRPr lang="en-CN" dirty="0"/>
          </a:p>
          <a:p>
            <a:pPr algn="ctr"/>
            <a:endParaRPr lang="en-CN" dirty="0"/>
          </a:p>
          <a:p>
            <a:pPr algn="ctr"/>
            <a:endParaRPr lang="en-CN" dirty="0"/>
          </a:p>
          <a:p>
            <a:pPr algn="ctr"/>
            <a:r>
              <a:rPr lang="en-CN" dirty="0"/>
              <a:t>Process</a:t>
            </a: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D4DBD831-8E4D-BF4A-89DD-E121C1CCC3C8}"/>
              </a:ext>
            </a:extLst>
          </p:cNvPr>
          <p:cNvSpPr/>
          <p:nvPr/>
        </p:nvSpPr>
        <p:spPr>
          <a:xfrm>
            <a:off x="3619081" y="3428999"/>
            <a:ext cx="1657978" cy="71343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N" dirty="0"/>
              <a:t>Build Topology</a:t>
            </a:r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B02C3067-4E53-ED45-B916-89B5AB304BED}"/>
              </a:ext>
            </a:extLst>
          </p:cNvPr>
          <p:cNvSpPr/>
          <p:nvPr/>
        </p:nvSpPr>
        <p:spPr>
          <a:xfrm>
            <a:off x="5457092" y="3428999"/>
            <a:ext cx="1657978" cy="71343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N" dirty="0"/>
              <a:t>Build Vocab</a:t>
            </a:r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id="{30BDA028-7EF5-7449-AC39-4BD33C49D9FC}"/>
              </a:ext>
            </a:extLst>
          </p:cNvPr>
          <p:cNvSpPr/>
          <p:nvPr/>
        </p:nvSpPr>
        <p:spPr>
          <a:xfrm>
            <a:off x="7265377" y="3428998"/>
            <a:ext cx="1657978" cy="71343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N" dirty="0"/>
              <a:t>Vectorization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93D40753-D549-0A4A-BC10-F7CEEF758D8F}"/>
              </a:ext>
            </a:extLst>
          </p:cNvPr>
          <p:cNvSpPr/>
          <p:nvPr/>
        </p:nvSpPr>
        <p:spPr>
          <a:xfrm>
            <a:off x="10052957" y="3498081"/>
            <a:ext cx="1657978" cy="71343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N" dirty="0"/>
              <a:t>Collate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CA9EC2E8-34DB-A64D-9876-2104F0BC6570}"/>
              </a:ext>
            </a:extLst>
          </p:cNvPr>
          <p:cNvCxnSpPr>
            <a:stCxn id="4" idx="3"/>
          </p:cNvCxnSpPr>
          <p:nvPr/>
        </p:nvCxnSpPr>
        <p:spPr>
          <a:xfrm flipV="1">
            <a:off x="2783393" y="3785714"/>
            <a:ext cx="715108" cy="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28373351-E694-6B4F-82D7-E9DF458CE0AD}"/>
              </a:ext>
            </a:extLst>
          </p:cNvPr>
          <p:cNvCxnSpPr>
            <a:cxnSpLocks/>
            <a:stCxn id="5" idx="3"/>
            <a:endCxn id="9" idx="1"/>
          </p:cNvCxnSpPr>
          <p:nvPr/>
        </p:nvCxnSpPr>
        <p:spPr>
          <a:xfrm flipV="1">
            <a:off x="9073662" y="3854798"/>
            <a:ext cx="979295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A70081AF-4D25-7A47-AA6B-AEF185D24577}"/>
              </a:ext>
            </a:extLst>
          </p:cNvPr>
          <p:cNvSpPr txBox="1"/>
          <p:nvPr/>
        </p:nvSpPr>
        <p:spPr>
          <a:xfrm>
            <a:off x="904351" y="4941222"/>
            <a:ext cx="13866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N" dirty="0"/>
              <a:t>Initialization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314B2FCF-82F5-F74F-A387-EAB286796497}"/>
              </a:ext>
            </a:extLst>
          </p:cNvPr>
          <p:cNvSpPr txBox="1"/>
          <p:nvPr/>
        </p:nvSpPr>
        <p:spPr>
          <a:xfrm>
            <a:off x="9784372" y="4942506"/>
            <a:ext cx="13866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N" dirty="0"/>
              <a:t>Iteration</a:t>
            </a:r>
          </a:p>
        </p:txBody>
      </p:sp>
    </p:spTree>
    <p:extLst>
      <p:ext uri="{BB962C8B-B14F-4D97-AF65-F5344CB8AC3E}">
        <p14:creationId xmlns:p14="http://schemas.microsoft.com/office/powerpoint/2010/main" val="9319812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10</Words>
  <Application>Microsoft Macintosh PowerPoint</Application>
  <PresentationFormat>Widescreen</PresentationFormat>
  <Paragraphs>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王 赛卓</dc:creator>
  <cp:lastModifiedBy>王 赛卓</cp:lastModifiedBy>
  <cp:revision>2</cp:revision>
  <dcterms:created xsi:type="dcterms:W3CDTF">2021-08-04T13:39:55Z</dcterms:created>
  <dcterms:modified xsi:type="dcterms:W3CDTF">2021-08-04T13:45:35Z</dcterms:modified>
</cp:coreProperties>
</file>

<file path=docProps/thumbnail.jpeg>
</file>