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6"/>
  </p:notesMasterIdLst>
  <p:sldIdLst>
    <p:sldId id="400" r:id="rId4"/>
    <p:sldId id="401" r:id="rId5"/>
    <p:sldId id="403" r:id="rId7"/>
    <p:sldId id="404" r:id="rId8"/>
    <p:sldId id="409" r:id="rId9"/>
    <p:sldId id="408" r:id="rId10"/>
    <p:sldId id="431" r:id="rId11"/>
    <p:sldId id="411" r:id="rId12"/>
    <p:sldId id="417" r:id="rId13"/>
    <p:sldId id="410" r:id="rId14"/>
    <p:sldId id="412" r:id="rId15"/>
    <p:sldId id="432" r:id="rId16"/>
    <p:sldId id="413" r:id="rId17"/>
    <p:sldId id="420" r:id="rId18"/>
    <p:sldId id="416" r:id="rId19"/>
    <p:sldId id="424" r:id="rId20"/>
    <p:sldId id="414" r:id="rId21"/>
    <p:sldId id="415" r:id="rId22"/>
    <p:sldId id="419" r:id="rId23"/>
    <p:sldId id="402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DA584B"/>
    <a:srgbClr val="504975"/>
    <a:srgbClr val="D09053"/>
    <a:srgbClr val="F1E0CC"/>
    <a:srgbClr val="F9F8F5"/>
    <a:srgbClr val="F8F6F2"/>
    <a:srgbClr val="D5C9B5"/>
    <a:srgbClr val="D7C9B2"/>
    <a:srgbClr val="534C79"/>
    <a:srgbClr val="F2EF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37" autoAdjust="0"/>
    <p:restoredTop sz="89692" autoAdjust="0"/>
  </p:normalViewPr>
  <p:slideViewPr>
    <p:cSldViewPr snapToGrid="0">
      <p:cViewPr>
        <p:scale>
          <a:sx n="66" d="100"/>
          <a:sy n="66" d="100"/>
        </p:scale>
        <p:origin x="-2064" y="-8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7C8D6-8378-491C-A88C-F5C0F1DDB3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196505" y="672624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4C9B5"/>
            </a:gs>
            <a:gs pos="100000">
              <a:srgbClr val="D7C9AE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8.jpe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Relationship Id="rId3" Type="http://schemas.openxmlformats.org/officeDocument/2006/relationships/image" Target="../media/image23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tags" Target="../tags/tag4.xml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03" b="2603"/>
          <a:stretch>
            <a:fillRect/>
          </a:stretch>
        </p:blipFill>
        <p:spPr>
          <a:xfrm>
            <a:off x="3194357" y="910881"/>
            <a:ext cx="7792099" cy="5036235"/>
          </a:xfrm>
          <a:prstGeom prst="rect">
            <a:avLst/>
          </a:prstGeom>
          <a:ln w="31750"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 flipH="1" flipV="1">
            <a:off x="2845486" y="-2416225"/>
            <a:ext cx="6501030" cy="11690448"/>
          </a:xfrm>
          <a:custGeom>
            <a:avLst/>
            <a:gdLst>
              <a:gd name="connsiteX0" fmla="*/ 6092660 w 6501030"/>
              <a:gd name="connsiteY0" fmla="*/ 991170 h 11690448"/>
              <a:gd name="connsiteX1" fmla="*/ 428840 w 6501030"/>
              <a:gd name="connsiteY1" fmla="*/ 991170 h 11690448"/>
              <a:gd name="connsiteX2" fmla="*/ 428839 w 6501030"/>
              <a:gd name="connsiteY2" fmla="*/ 10762967 h 11690448"/>
              <a:gd name="connsiteX3" fmla="*/ 6092660 w 6501030"/>
              <a:gd name="connsiteY3" fmla="*/ 10762967 h 11690448"/>
              <a:gd name="connsiteX4" fmla="*/ 6501030 w 6501030"/>
              <a:gd name="connsiteY4" fmla="*/ 0 h 11690448"/>
              <a:gd name="connsiteX5" fmla="*/ 6501030 w 6501030"/>
              <a:gd name="connsiteY5" fmla="*/ 11690448 h 11690448"/>
              <a:gd name="connsiteX6" fmla="*/ 0 w 6501030"/>
              <a:gd name="connsiteY6" fmla="*/ 11690448 h 11690448"/>
              <a:gd name="connsiteX7" fmla="*/ 0 w 6501030"/>
              <a:gd name="connsiteY7" fmla="*/ 0 h 1169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1030" h="11690448">
                <a:moveTo>
                  <a:pt x="6092660" y="991170"/>
                </a:moveTo>
                <a:lnTo>
                  <a:pt x="428840" y="991170"/>
                </a:lnTo>
                <a:lnTo>
                  <a:pt x="428839" y="10762967"/>
                </a:lnTo>
                <a:lnTo>
                  <a:pt x="6092660" y="10762967"/>
                </a:lnTo>
                <a:close/>
                <a:moveTo>
                  <a:pt x="6501030" y="0"/>
                </a:moveTo>
                <a:lnTo>
                  <a:pt x="6501030" y="11690448"/>
                </a:lnTo>
                <a:lnTo>
                  <a:pt x="0" y="1169044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8" name="矩形 17"/>
          <p:cNvSpPr/>
          <p:nvPr/>
        </p:nvSpPr>
        <p:spPr>
          <a:xfrm>
            <a:off x="3469437" y="3542769"/>
            <a:ext cx="7141796" cy="1360262"/>
          </a:xfrm>
          <a:prstGeom prst="rect">
            <a:avLst/>
          </a:prstGeom>
          <a:solidFill>
            <a:srgbClr val="DA584B"/>
          </a:solidFill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37149" y="3600824"/>
            <a:ext cx="6606370" cy="1245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500" b="1" dirty="0">
                <a:solidFill>
                  <a:schemeClr val="bg1"/>
                </a:solidFill>
                <a:cs typeface="+mn-ea"/>
                <a:sym typeface="+mn-lt"/>
              </a:rPr>
              <a:t>天天果园</a:t>
            </a:r>
            <a:endParaRPr lang="zh-CN" altLang="en-US" sz="7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32693" y="2578240"/>
            <a:ext cx="7291472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srgbClr val="534C79"/>
                </a:solidFill>
                <a:latin typeface="Agency FB" panose="020B0503020202020204" pitchFamily="34" charset="0"/>
                <a:cs typeface="+mn-ea"/>
                <a:sym typeface="+mn-lt"/>
              </a:rPr>
              <a:t>FRUIT DAY</a:t>
            </a:r>
            <a:endParaRPr lang="en-US" altLang="zh-CN" sz="5400" dirty="0">
              <a:solidFill>
                <a:srgbClr val="534C79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466" t="53317" r="7384" b="8076"/>
          <a:stretch>
            <a:fillRect/>
          </a:stretch>
        </p:blipFill>
        <p:spPr>
          <a:xfrm flipH="1">
            <a:off x="1067209" y="754286"/>
            <a:ext cx="2023284" cy="535674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11592" y="1336146"/>
            <a:ext cx="1536700" cy="40037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8800" dirty="0" smtClean="0">
                <a:solidFill>
                  <a:schemeClr val="bg1"/>
                </a:solidFill>
                <a:effectLst>
                  <a:outerShdw blurRad="101600" sx="103000" sy="103000" algn="ctr" rotWithShape="0">
                    <a:prstClr val="black">
                      <a:alpha val="20000"/>
                    </a:prstClr>
                  </a:outerShdw>
                </a:effectLst>
                <a:latin typeface="Agency FB" panose="020B0503020202020204" pitchFamily="34" charset="0"/>
                <a:cs typeface="+mn-ea"/>
                <a:sym typeface="+mn-lt"/>
              </a:rPr>
              <a:t>2022</a:t>
            </a:r>
            <a:endParaRPr lang="zh-CN" altLang="en-US" sz="8800" dirty="0">
              <a:solidFill>
                <a:schemeClr val="bg1"/>
              </a:solidFill>
              <a:effectLst>
                <a:outerShdw blurRad="101600" sx="103000" sy="103000" algn="ctr" rotWithShape="0">
                  <a:prstClr val="black">
                    <a:alpha val="20000"/>
                  </a:prstClr>
                </a:outerShdw>
              </a:effectLst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62092" y="5167484"/>
            <a:ext cx="2299158" cy="512909"/>
          </a:xfrm>
          <a:prstGeom prst="rect">
            <a:avLst/>
          </a:prstGeom>
          <a:solidFill>
            <a:srgbClr val="D09053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86324" y="5167483"/>
            <a:ext cx="2299158" cy="512909"/>
          </a:xfrm>
          <a:prstGeom prst="rect">
            <a:avLst/>
          </a:prstGeom>
          <a:solidFill>
            <a:srgbClr val="504975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03215" y="5170373"/>
            <a:ext cx="2299158" cy="512909"/>
          </a:xfrm>
          <a:prstGeom prst="rect">
            <a:avLst/>
          </a:prstGeom>
          <a:solidFill>
            <a:srgbClr val="D09053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51884" y="5104253"/>
            <a:ext cx="191957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i="1" dirty="0">
                <a:solidFill>
                  <a:schemeClr val="bg1"/>
                </a:solidFill>
                <a:cs typeface="+mn-ea"/>
                <a:sym typeface="+mn-lt"/>
              </a:rPr>
              <a:t>方便快捷</a:t>
            </a:r>
            <a:endParaRPr lang="zh-CN" altLang="en-US" sz="32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76116" y="5104253"/>
            <a:ext cx="191957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i="1" dirty="0">
                <a:solidFill>
                  <a:schemeClr val="bg1"/>
                </a:solidFill>
                <a:cs typeface="+mn-ea"/>
                <a:sym typeface="+mn-lt"/>
              </a:rPr>
              <a:t>省时省力</a:t>
            </a:r>
            <a:endParaRPr lang="zh-CN" altLang="en-US" sz="32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493007" y="5095618"/>
            <a:ext cx="191957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i="1" dirty="0">
                <a:solidFill>
                  <a:schemeClr val="bg1"/>
                </a:solidFill>
                <a:cs typeface="+mn-ea"/>
                <a:sym typeface="+mn-lt"/>
              </a:rPr>
              <a:t>专业配送</a:t>
            </a:r>
            <a:endParaRPr lang="zh-CN" altLang="en-US" sz="32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469437" y="992542"/>
            <a:ext cx="2530974" cy="1622432"/>
            <a:chOff x="4228523" y="1624456"/>
            <a:chExt cx="3826593" cy="2452964"/>
          </a:xfrm>
        </p:grpSpPr>
        <p:sp>
          <p:nvSpPr>
            <p:cNvPr id="21" name="矩形 20"/>
            <p:cNvSpPr/>
            <p:nvPr/>
          </p:nvSpPr>
          <p:spPr>
            <a:xfrm>
              <a:off x="4544704" y="1883391"/>
              <a:ext cx="2511189" cy="18697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99" t="21891" r="11525" b="28445"/>
            <a:stretch>
              <a:fillRect/>
            </a:stretch>
          </p:blipFill>
          <p:spPr>
            <a:xfrm>
              <a:off x="4228523" y="1624456"/>
              <a:ext cx="3826593" cy="2452964"/>
            </a:xfrm>
            <a:prstGeom prst="rect">
              <a:avLst/>
            </a:prstGeom>
          </p:spPr>
        </p:pic>
      </p:grpSp>
      <p:sp>
        <p:nvSpPr>
          <p:cNvPr id="23" name="文本框 22"/>
          <p:cNvSpPr txBox="1"/>
          <p:nvPr/>
        </p:nvSpPr>
        <p:spPr>
          <a:xfrm>
            <a:off x="3888568" y="1407331"/>
            <a:ext cx="124093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FRUIT</a:t>
            </a:r>
            <a:endParaRPr lang="en-US" altLang="zh-CN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DAY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078064" y="1091879"/>
            <a:ext cx="44826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 Life isn't about waiting for the storm to pass. it's about learning to dance Life isn't it's about learning to dance in the rain. 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185125" y="2209969"/>
            <a:ext cx="1810564" cy="240605"/>
            <a:chOff x="6191591" y="2264560"/>
            <a:chExt cx="1810564" cy="240605"/>
          </a:xfrm>
        </p:grpSpPr>
        <p:cxnSp>
          <p:nvCxnSpPr>
            <p:cNvPr id="3" name="直接箭头连接符 2"/>
            <p:cNvCxnSpPr/>
            <p:nvPr/>
          </p:nvCxnSpPr>
          <p:spPr>
            <a:xfrm>
              <a:off x="6191591" y="2505165"/>
              <a:ext cx="1810564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/>
          </p:nvCxnSpPr>
          <p:spPr>
            <a:xfrm>
              <a:off x="6191591" y="2386838"/>
              <a:ext cx="1341973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箭头连接符 26"/>
            <p:cNvCxnSpPr/>
            <p:nvPr/>
          </p:nvCxnSpPr>
          <p:spPr>
            <a:xfrm>
              <a:off x="6191591" y="2264560"/>
              <a:ext cx="844311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平行四边形 31"/>
          <p:cNvSpPr/>
          <p:nvPr/>
        </p:nvSpPr>
        <p:spPr>
          <a:xfrm>
            <a:off x="8215048" y="1977971"/>
            <a:ext cx="2409117" cy="523184"/>
          </a:xfrm>
          <a:prstGeom prst="parallelogram">
            <a:avLst>
              <a:gd name="adj" fmla="val 49926"/>
            </a:avLst>
          </a:prstGeom>
          <a:solidFill>
            <a:srgbClr val="DA584B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347690" y="1973456"/>
            <a:ext cx="206488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i="1" dirty="0">
                <a:solidFill>
                  <a:schemeClr val="bg1"/>
                </a:solidFill>
                <a:cs typeface="+mn-ea"/>
                <a:sym typeface="+mn-lt"/>
              </a:rPr>
              <a:t>线上水果商城</a:t>
            </a:r>
            <a:endParaRPr lang="zh-CN" altLang="en-US" sz="24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5" grpId="0"/>
      <p:bldP spid="20" grpId="0"/>
      <p:bldP spid="9" grpId="0"/>
      <p:bldP spid="10" grpId="0" animBg="1"/>
      <p:bldP spid="11" grpId="0" animBg="1"/>
      <p:bldP spid="12" grpId="0" animBg="1"/>
      <p:bldP spid="13" grpId="0"/>
      <p:bldP spid="16" grpId="0"/>
      <p:bldP spid="17" grpId="0"/>
      <p:bldP spid="23" grpId="0"/>
      <p:bldP spid="24" grpId="0"/>
      <p:bldP spid="32" grpId="0" animBg="1"/>
      <p:bldP spid="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17304" y="563046"/>
            <a:ext cx="10822674" cy="5732060"/>
          </a:xfrm>
          <a:prstGeom prst="rect">
            <a:avLst/>
          </a:prstGeom>
          <a:solidFill>
            <a:srgbClr val="F9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 flipH="1" flipV="1">
            <a:off x="2845486" y="-2416225"/>
            <a:ext cx="6501030" cy="11690448"/>
          </a:xfrm>
          <a:custGeom>
            <a:avLst/>
            <a:gdLst>
              <a:gd name="connsiteX0" fmla="*/ 6092660 w 6501030"/>
              <a:gd name="connsiteY0" fmla="*/ 991170 h 11690448"/>
              <a:gd name="connsiteX1" fmla="*/ 428840 w 6501030"/>
              <a:gd name="connsiteY1" fmla="*/ 991170 h 11690448"/>
              <a:gd name="connsiteX2" fmla="*/ 428839 w 6501030"/>
              <a:gd name="connsiteY2" fmla="*/ 10762967 h 11690448"/>
              <a:gd name="connsiteX3" fmla="*/ 6092660 w 6501030"/>
              <a:gd name="connsiteY3" fmla="*/ 10762967 h 11690448"/>
              <a:gd name="connsiteX4" fmla="*/ 6501030 w 6501030"/>
              <a:gd name="connsiteY4" fmla="*/ 0 h 11690448"/>
              <a:gd name="connsiteX5" fmla="*/ 6501030 w 6501030"/>
              <a:gd name="connsiteY5" fmla="*/ 11690448 h 11690448"/>
              <a:gd name="connsiteX6" fmla="*/ 0 w 6501030"/>
              <a:gd name="connsiteY6" fmla="*/ 11690448 h 11690448"/>
              <a:gd name="connsiteX7" fmla="*/ 0 w 6501030"/>
              <a:gd name="connsiteY7" fmla="*/ 0 h 1169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1030" h="11690448">
                <a:moveTo>
                  <a:pt x="6092660" y="991170"/>
                </a:moveTo>
                <a:lnTo>
                  <a:pt x="428840" y="991170"/>
                </a:lnTo>
                <a:lnTo>
                  <a:pt x="428839" y="10762967"/>
                </a:lnTo>
                <a:lnTo>
                  <a:pt x="6092660" y="10762967"/>
                </a:lnTo>
                <a:close/>
                <a:moveTo>
                  <a:pt x="6501030" y="0"/>
                </a:moveTo>
                <a:lnTo>
                  <a:pt x="6501030" y="11690448"/>
                </a:lnTo>
                <a:lnTo>
                  <a:pt x="0" y="11690448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 flipH="1">
            <a:off x="4036317" y="873457"/>
            <a:ext cx="7036834" cy="431095"/>
            <a:chOff x="6191591" y="2264560"/>
            <a:chExt cx="1810564" cy="240605"/>
          </a:xfrm>
        </p:grpSpPr>
        <p:cxnSp>
          <p:nvCxnSpPr>
            <p:cNvPr id="7" name="直接箭头连接符 6"/>
            <p:cNvCxnSpPr/>
            <p:nvPr/>
          </p:nvCxnSpPr>
          <p:spPr>
            <a:xfrm>
              <a:off x="6191591" y="2505165"/>
              <a:ext cx="1810564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/>
            <p:cNvCxnSpPr/>
            <p:nvPr/>
          </p:nvCxnSpPr>
          <p:spPr>
            <a:xfrm>
              <a:off x="6191591" y="2386838"/>
              <a:ext cx="1341973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>
              <a:off x="6191591" y="2264560"/>
              <a:ext cx="844311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平行四边形 9"/>
          <p:cNvSpPr/>
          <p:nvPr/>
        </p:nvSpPr>
        <p:spPr>
          <a:xfrm>
            <a:off x="1169800" y="772210"/>
            <a:ext cx="2637064" cy="518694"/>
          </a:xfrm>
          <a:prstGeom prst="parallelogram">
            <a:avLst>
              <a:gd name="adj" fmla="val 49926"/>
            </a:avLst>
          </a:prstGeom>
          <a:solidFill>
            <a:srgbClr val="DA584B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55887" y="863247"/>
            <a:ext cx="206488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i="1" dirty="0">
                <a:solidFill>
                  <a:schemeClr val="bg1"/>
                </a:solidFill>
                <a:cs typeface="+mn-ea"/>
                <a:sym typeface="+mn-lt"/>
              </a:rPr>
              <a:t>功能结构：用户</a:t>
            </a:r>
            <a:endParaRPr lang="zh-CN" altLang="en-US" sz="20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箭头: V 形 11"/>
          <p:cNvSpPr/>
          <p:nvPr/>
        </p:nvSpPr>
        <p:spPr>
          <a:xfrm>
            <a:off x="2055439" y="2080842"/>
            <a:ext cx="2036598" cy="433389"/>
          </a:xfrm>
          <a:prstGeom prst="chevron">
            <a:avLst>
              <a:gd name="adj" fmla="val 44719"/>
            </a:avLst>
          </a:prstGeom>
          <a:solidFill>
            <a:srgbClr val="50497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箭头: V 形 12"/>
          <p:cNvSpPr/>
          <p:nvPr/>
        </p:nvSpPr>
        <p:spPr>
          <a:xfrm>
            <a:off x="5806647" y="2082723"/>
            <a:ext cx="2036598" cy="433389"/>
          </a:xfrm>
          <a:prstGeom prst="chevron">
            <a:avLst>
              <a:gd name="adj" fmla="val 44719"/>
            </a:avLst>
          </a:prstGeom>
          <a:solidFill>
            <a:srgbClr val="50497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箭头: V 形 13"/>
          <p:cNvSpPr/>
          <p:nvPr/>
        </p:nvSpPr>
        <p:spPr>
          <a:xfrm>
            <a:off x="3215964" y="4391998"/>
            <a:ext cx="2036598" cy="433389"/>
          </a:xfrm>
          <a:prstGeom prst="chevron">
            <a:avLst>
              <a:gd name="adj" fmla="val 44719"/>
            </a:avLst>
          </a:prstGeom>
          <a:solidFill>
            <a:srgbClr val="50497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箭头: V 形 14"/>
          <p:cNvSpPr/>
          <p:nvPr/>
        </p:nvSpPr>
        <p:spPr>
          <a:xfrm>
            <a:off x="8208870" y="4381365"/>
            <a:ext cx="2036598" cy="433389"/>
          </a:xfrm>
          <a:prstGeom prst="chevron">
            <a:avLst>
              <a:gd name="adj" fmla="val 44719"/>
            </a:avLst>
          </a:prstGeom>
          <a:solidFill>
            <a:srgbClr val="50497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>
            <a:off x="986916" y="3698300"/>
            <a:ext cx="10284513" cy="0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V="1">
            <a:off x="1785938" y="2155250"/>
            <a:ext cx="0" cy="1543050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353681" y="2064730"/>
            <a:ext cx="2144537" cy="459105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游客访问</a:t>
            </a:r>
            <a:endParaRPr lang="zh-CN" altLang="en-US" sz="2400" b="1" baseline="-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353681" y="2593790"/>
            <a:ext cx="2729180" cy="864870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游客身份用户只能浏览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首页商品水果的信息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，不能进行商品的加购和收藏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flipV="1">
            <a:off x="5518732" y="2155250"/>
            <a:ext cx="0" cy="1543050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096000" y="2073620"/>
            <a:ext cx="2144537" cy="459105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商品加购</a:t>
            </a:r>
            <a:endParaRPr lang="zh-CN" altLang="en-US" sz="2400" b="1" baseline="-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096000" y="2553785"/>
            <a:ext cx="2729180" cy="1123315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点击想要购买的商品，进入详情页后点击加入购物车，可在首页购物车中看到已加购的水果，并能看到购物车中商品的总金额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>
            <a:off x="2866213" y="3698300"/>
            <a:ext cx="0" cy="1632148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3309620" y="4399280"/>
            <a:ext cx="2382520" cy="397510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用户注册和登录</a:t>
            </a:r>
            <a:endParaRPr lang="zh-CN" altLang="en-US" sz="2000" b="1" baseline="-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09391" y="4922373"/>
            <a:ext cx="2729180" cy="1123315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通过新建用户名、邮箱、手机号并设置密码，即为新用户注册成功，将用户信息存入数据库，下次即可直接登录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>
            <a:off x="7765692" y="3698300"/>
            <a:ext cx="0" cy="1632148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8500812" y="4366643"/>
            <a:ext cx="2144537" cy="459105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商品收藏</a:t>
            </a:r>
            <a:endParaRPr lang="zh-CN" altLang="en-US" sz="2400" b="1" baseline="-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08870" y="4922373"/>
            <a:ext cx="2729180" cy="1123315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点击想要收藏的商品，进入商品详情页面，点击关注商品，即可在首页我的关注中找到刚才收藏的水果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 animBg="1"/>
      <p:bldP spid="12" grpId="1" animBg="1"/>
      <p:bldP spid="18" grpId="0"/>
      <p:bldP spid="18" grpId="1"/>
      <p:bldP spid="19" grpId="0"/>
      <p:bldP spid="19" grpId="1"/>
      <p:bldP spid="14" grpId="0" animBg="1"/>
      <p:bldP spid="14" grpId="1" animBg="1"/>
      <p:bldP spid="24" grpId="0"/>
      <p:bldP spid="24" grpId="1"/>
      <p:bldP spid="25" grpId="0"/>
      <p:bldP spid="25" grpId="1"/>
      <p:bldP spid="13" grpId="0" animBg="1"/>
      <p:bldP spid="13" grpId="1" animBg="1"/>
      <p:bldP spid="21" grpId="0"/>
      <p:bldP spid="21" grpId="1"/>
      <p:bldP spid="22" grpId="0"/>
      <p:bldP spid="22" grpId="1"/>
      <p:bldP spid="15" grpId="0" animBg="1"/>
      <p:bldP spid="15" grpId="1" animBg="1"/>
      <p:bldP spid="27" grpId="0"/>
      <p:bldP spid="27" grpId="1"/>
      <p:bldP spid="28" grpId="0"/>
      <p:bldP spid="2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09684" y="573206"/>
            <a:ext cx="10822674" cy="5732060"/>
          </a:xfrm>
          <a:prstGeom prst="rect">
            <a:avLst/>
          </a:prstGeom>
          <a:solidFill>
            <a:srgbClr val="F9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 flipH="1" flipV="1">
            <a:off x="2845486" y="-2416225"/>
            <a:ext cx="6501030" cy="11690448"/>
          </a:xfrm>
          <a:custGeom>
            <a:avLst/>
            <a:gdLst>
              <a:gd name="connsiteX0" fmla="*/ 6092660 w 6501030"/>
              <a:gd name="connsiteY0" fmla="*/ 991170 h 11690448"/>
              <a:gd name="connsiteX1" fmla="*/ 428840 w 6501030"/>
              <a:gd name="connsiteY1" fmla="*/ 991170 h 11690448"/>
              <a:gd name="connsiteX2" fmla="*/ 428839 w 6501030"/>
              <a:gd name="connsiteY2" fmla="*/ 10762967 h 11690448"/>
              <a:gd name="connsiteX3" fmla="*/ 6092660 w 6501030"/>
              <a:gd name="connsiteY3" fmla="*/ 10762967 h 11690448"/>
              <a:gd name="connsiteX4" fmla="*/ 6501030 w 6501030"/>
              <a:gd name="connsiteY4" fmla="*/ 0 h 11690448"/>
              <a:gd name="connsiteX5" fmla="*/ 6501030 w 6501030"/>
              <a:gd name="connsiteY5" fmla="*/ 11690448 h 11690448"/>
              <a:gd name="connsiteX6" fmla="*/ 0 w 6501030"/>
              <a:gd name="connsiteY6" fmla="*/ 11690448 h 11690448"/>
              <a:gd name="connsiteX7" fmla="*/ 0 w 6501030"/>
              <a:gd name="connsiteY7" fmla="*/ 0 h 1169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1030" h="11690448">
                <a:moveTo>
                  <a:pt x="6092660" y="991170"/>
                </a:moveTo>
                <a:lnTo>
                  <a:pt x="428840" y="991170"/>
                </a:lnTo>
                <a:lnTo>
                  <a:pt x="428839" y="10762967"/>
                </a:lnTo>
                <a:lnTo>
                  <a:pt x="6092660" y="10762967"/>
                </a:lnTo>
                <a:close/>
                <a:moveTo>
                  <a:pt x="6501030" y="0"/>
                </a:moveTo>
                <a:lnTo>
                  <a:pt x="6501030" y="11690448"/>
                </a:lnTo>
                <a:lnTo>
                  <a:pt x="0" y="11690448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 flipH="1">
            <a:off x="4036317" y="873457"/>
            <a:ext cx="7036834" cy="431095"/>
            <a:chOff x="6191591" y="2264560"/>
            <a:chExt cx="1810564" cy="240605"/>
          </a:xfrm>
        </p:grpSpPr>
        <p:cxnSp>
          <p:nvCxnSpPr>
            <p:cNvPr id="7" name="直接箭头连接符 6"/>
            <p:cNvCxnSpPr/>
            <p:nvPr/>
          </p:nvCxnSpPr>
          <p:spPr>
            <a:xfrm>
              <a:off x="6191591" y="2505165"/>
              <a:ext cx="1810564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/>
            <p:cNvCxnSpPr/>
            <p:nvPr/>
          </p:nvCxnSpPr>
          <p:spPr>
            <a:xfrm>
              <a:off x="6191591" y="2386838"/>
              <a:ext cx="1341973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>
              <a:off x="6191591" y="2264560"/>
              <a:ext cx="844311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平行四边形 9"/>
          <p:cNvSpPr/>
          <p:nvPr/>
        </p:nvSpPr>
        <p:spPr>
          <a:xfrm>
            <a:off x="1169800" y="772210"/>
            <a:ext cx="2637064" cy="518694"/>
          </a:xfrm>
          <a:prstGeom prst="parallelogram">
            <a:avLst>
              <a:gd name="adj" fmla="val 49926"/>
            </a:avLst>
          </a:prstGeom>
          <a:solidFill>
            <a:srgbClr val="DA584B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78890" y="832485"/>
            <a:ext cx="24187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i="1" dirty="0">
                <a:solidFill>
                  <a:schemeClr val="bg1"/>
                </a:solidFill>
                <a:cs typeface="+mn-ea"/>
                <a:sym typeface="+mn-lt"/>
              </a:rPr>
              <a:t>功能结构：管理员</a:t>
            </a:r>
            <a:endParaRPr lang="zh-CN" altLang="en-US" sz="20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450405" y="2507328"/>
            <a:ext cx="2712092" cy="73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管理员可以查看数据库中注册用户的信息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450403" y="2083783"/>
            <a:ext cx="2507113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查看用户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450405" y="4502976"/>
            <a:ext cx="2712092" cy="73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管理员可以对注册用户进行增加和删除的操作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450403" y="4079431"/>
            <a:ext cx="2507113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管理用户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211503" y="2507328"/>
            <a:ext cx="2712092" cy="73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管理员用户有查看和删除商品库存和热卖商品的权限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211501" y="2083783"/>
            <a:ext cx="2507113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查看商品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211503" y="4502976"/>
            <a:ext cx="2712092" cy="10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通过商品信息登记，管理员可以新增某一商品并进行商品编号等操作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211501" y="4079431"/>
            <a:ext cx="2507113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商品入库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24246" y="2541618"/>
            <a:ext cx="2974500" cy="2677126"/>
            <a:chOff x="4383509" y="2264030"/>
            <a:chExt cx="3515146" cy="3163722"/>
          </a:xfrm>
        </p:grpSpPr>
        <p:sp>
          <p:nvSpPr>
            <p:cNvPr id="12" name="Freeform: Shape 10"/>
            <p:cNvSpPr/>
            <p:nvPr/>
          </p:nvSpPr>
          <p:spPr bwMode="auto">
            <a:xfrm>
              <a:off x="4383509" y="3016313"/>
              <a:ext cx="1456031" cy="1863181"/>
            </a:xfrm>
            <a:custGeom>
              <a:avLst/>
              <a:gdLst>
                <a:gd name="T0" fmla="*/ 821 w 821"/>
                <a:gd name="T1" fmla="*/ 0 h 1051"/>
                <a:gd name="T2" fmla="*/ 387 w 821"/>
                <a:gd name="T3" fmla="*/ 66 h 1051"/>
                <a:gd name="T4" fmla="*/ 101 w 821"/>
                <a:gd name="T5" fmla="*/ 248 h 1051"/>
                <a:gd name="T6" fmla="*/ 25 w 821"/>
                <a:gd name="T7" fmla="*/ 371 h 1051"/>
                <a:gd name="T8" fmla="*/ 45 w 821"/>
                <a:gd name="T9" fmla="*/ 613 h 1051"/>
                <a:gd name="T10" fmla="*/ 298 w 821"/>
                <a:gd name="T11" fmla="*/ 1051 h 1051"/>
                <a:gd name="T12" fmla="*/ 306 w 821"/>
                <a:gd name="T13" fmla="*/ 783 h 1051"/>
                <a:gd name="T14" fmla="*/ 585 w 821"/>
                <a:gd name="T15" fmla="*/ 179 h 1051"/>
                <a:gd name="T16" fmla="*/ 821 w 821"/>
                <a:gd name="T17" fmla="*/ 0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1" h="1051">
                  <a:moveTo>
                    <a:pt x="821" y="0"/>
                  </a:moveTo>
                  <a:cubicBezTo>
                    <a:pt x="701" y="2"/>
                    <a:pt x="539" y="17"/>
                    <a:pt x="387" y="66"/>
                  </a:cubicBezTo>
                  <a:cubicBezTo>
                    <a:pt x="269" y="104"/>
                    <a:pt x="173" y="165"/>
                    <a:pt x="101" y="248"/>
                  </a:cubicBezTo>
                  <a:cubicBezTo>
                    <a:pt x="48" y="310"/>
                    <a:pt x="27" y="363"/>
                    <a:pt x="25" y="371"/>
                  </a:cubicBezTo>
                  <a:cubicBezTo>
                    <a:pt x="0" y="450"/>
                    <a:pt x="9" y="550"/>
                    <a:pt x="45" y="613"/>
                  </a:cubicBezTo>
                  <a:cubicBezTo>
                    <a:pt x="298" y="1051"/>
                    <a:pt x="298" y="1051"/>
                    <a:pt x="298" y="1051"/>
                  </a:cubicBezTo>
                  <a:cubicBezTo>
                    <a:pt x="285" y="978"/>
                    <a:pt x="283" y="889"/>
                    <a:pt x="306" y="783"/>
                  </a:cubicBezTo>
                  <a:cubicBezTo>
                    <a:pt x="371" y="478"/>
                    <a:pt x="564" y="209"/>
                    <a:pt x="585" y="179"/>
                  </a:cubicBezTo>
                  <a:cubicBezTo>
                    <a:pt x="644" y="96"/>
                    <a:pt x="727" y="34"/>
                    <a:pt x="821" y="0"/>
                  </a:cubicBezTo>
                </a:path>
              </a:pathLst>
            </a:custGeom>
            <a:solidFill>
              <a:srgbClr val="504975"/>
            </a:solidFill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Freeform: Shape 11"/>
            <p:cNvSpPr/>
            <p:nvPr/>
          </p:nvSpPr>
          <p:spPr bwMode="auto">
            <a:xfrm>
              <a:off x="4629775" y="2267625"/>
              <a:ext cx="2078888" cy="1031805"/>
            </a:xfrm>
            <a:custGeom>
              <a:avLst/>
              <a:gdLst>
                <a:gd name="T0" fmla="*/ 507 w 1172"/>
                <a:gd name="T1" fmla="*/ 0 h 582"/>
                <a:gd name="T2" fmla="*/ 453 w 1172"/>
                <a:gd name="T3" fmla="*/ 4 h 582"/>
                <a:gd name="T4" fmla="*/ 254 w 1172"/>
                <a:gd name="T5" fmla="*/ 143 h 582"/>
                <a:gd name="T6" fmla="*/ 0 w 1172"/>
                <a:gd name="T7" fmla="*/ 582 h 582"/>
                <a:gd name="T8" fmla="*/ 237 w 1172"/>
                <a:gd name="T9" fmla="*/ 454 h 582"/>
                <a:gd name="T10" fmla="*/ 721 w 1172"/>
                <a:gd name="T11" fmla="*/ 386 h 582"/>
                <a:gd name="T12" fmla="*/ 898 w 1172"/>
                <a:gd name="T13" fmla="*/ 394 h 582"/>
                <a:gd name="T14" fmla="*/ 1172 w 1172"/>
                <a:gd name="T15" fmla="*/ 508 h 582"/>
                <a:gd name="T16" fmla="*/ 898 w 1172"/>
                <a:gd name="T17" fmla="*/ 166 h 582"/>
                <a:gd name="T18" fmla="*/ 507 w 1172"/>
                <a:gd name="T1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2" h="582">
                  <a:moveTo>
                    <a:pt x="507" y="0"/>
                  </a:moveTo>
                  <a:cubicBezTo>
                    <a:pt x="477" y="0"/>
                    <a:pt x="457" y="4"/>
                    <a:pt x="453" y="4"/>
                  </a:cubicBezTo>
                  <a:cubicBezTo>
                    <a:pt x="372" y="23"/>
                    <a:pt x="290" y="80"/>
                    <a:pt x="254" y="143"/>
                  </a:cubicBezTo>
                  <a:cubicBezTo>
                    <a:pt x="0" y="582"/>
                    <a:pt x="0" y="582"/>
                    <a:pt x="0" y="582"/>
                  </a:cubicBezTo>
                  <a:cubicBezTo>
                    <a:pt x="57" y="534"/>
                    <a:pt x="134" y="487"/>
                    <a:pt x="237" y="454"/>
                  </a:cubicBezTo>
                  <a:cubicBezTo>
                    <a:pt x="411" y="397"/>
                    <a:pt x="596" y="386"/>
                    <a:pt x="721" y="386"/>
                  </a:cubicBezTo>
                  <a:cubicBezTo>
                    <a:pt x="812" y="386"/>
                    <a:pt x="879" y="392"/>
                    <a:pt x="898" y="394"/>
                  </a:cubicBezTo>
                  <a:cubicBezTo>
                    <a:pt x="1000" y="403"/>
                    <a:pt x="1095" y="444"/>
                    <a:pt x="1172" y="508"/>
                  </a:cubicBezTo>
                  <a:cubicBezTo>
                    <a:pt x="1108" y="403"/>
                    <a:pt x="1015" y="272"/>
                    <a:pt x="898" y="166"/>
                  </a:cubicBezTo>
                  <a:cubicBezTo>
                    <a:pt x="739" y="22"/>
                    <a:pt x="585" y="0"/>
                    <a:pt x="507" y="0"/>
                  </a:cubicBezTo>
                </a:path>
              </a:pathLst>
            </a:custGeom>
            <a:solidFill>
              <a:srgbClr val="504975"/>
            </a:solidFill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12"/>
            <p:cNvSpPr/>
            <p:nvPr/>
          </p:nvSpPr>
          <p:spPr bwMode="auto">
            <a:xfrm>
              <a:off x="5857516" y="2264030"/>
              <a:ext cx="1482095" cy="1732857"/>
            </a:xfrm>
            <a:custGeom>
              <a:avLst/>
              <a:gdLst>
                <a:gd name="T0" fmla="*/ 508 w 836"/>
                <a:gd name="T1" fmla="*/ 0 h 977"/>
                <a:gd name="T2" fmla="*/ 0 w 836"/>
                <a:gd name="T3" fmla="*/ 0 h 977"/>
                <a:gd name="T4" fmla="*/ 230 w 836"/>
                <a:gd name="T5" fmla="*/ 141 h 977"/>
                <a:gd name="T6" fmla="*/ 609 w 836"/>
                <a:gd name="T7" fmla="*/ 675 h 977"/>
                <a:gd name="T8" fmla="*/ 658 w 836"/>
                <a:gd name="T9" fmla="*/ 892 h 977"/>
                <a:gd name="T10" fmla="*/ 651 w 836"/>
                <a:gd name="T11" fmla="*/ 977 h 977"/>
                <a:gd name="T12" fmla="*/ 810 w 836"/>
                <a:gd name="T13" fmla="*/ 570 h 977"/>
                <a:gd name="T14" fmla="*/ 796 w 836"/>
                <a:gd name="T15" fmla="*/ 231 h 977"/>
                <a:gd name="T16" fmla="*/ 728 w 836"/>
                <a:gd name="T17" fmla="*/ 104 h 977"/>
                <a:gd name="T18" fmla="*/ 508 w 836"/>
                <a:gd name="T19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6" h="977">
                  <a:moveTo>
                    <a:pt x="5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0" y="25"/>
                    <a:pt x="150" y="68"/>
                    <a:pt x="230" y="141"/>
                  </a:cubicBezTo>
                  <a:cubicBezTo>
                    <a:pt x="443" y="333"/>
                    <a:pt x="574" y="598"/>
                    <a:pt x="609" y="675"/>
                  </a:cubicBezTo>
                  <a:cubicBezTo>
                    <a:pt x="642" y="743"/>
                    <a:pt x="658" y="816"/>
                    <a:pt x="658" y="892"/>
                  </a:cubicBezTo>
                  <a:cubicBezTo>
                    <a:pt x="658" y="921"/>
                    <a:pt x="656" y="949"/>
                    <a:pt x="651" y="977"/>
                  </a:cubicBezTo>
                  <a:cubicBezTo>
                    <a:pt x="711" y="869"/>
                    <a:pt x="777" y="724"/>
                    <a:pt x="810" y="570"/>
                  </a:cubicBezTo>
                  <a:cubicBezTo>
                    <a:pt x="836" y="448"/>
                    <a:pt x="831" y="334"/>
                    <a:pt x="796" y="231"/>
                  </a:cubicBezTo>
                  <a:cubicBezTo>
                    <a:pt x="769" y="154"/>
                    <a:pt x="733" y="110"/>
                    <a:pt x="728" y="104"/>
                  </a:cubicBezTo>
                  <a:cubicBezTo>
                    <a:pt x="671" y="43"/>
                    <a:pt x="581" y="0"/>
                    <a:pt x="508" y="0"/>
                  </a:cubicBezTo>
                </a:path>
              </a:pathLst>
            </a:custGeom>
            <a:solidFill>
              <a:srgbClr val="504975"/>
            </a:solidFill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13"/>
            <p:cNvSpPr/>
            <p:nvPr/>
          </p:nvSpPr>
          <p:spPr bwMode="auto">
            <a:xfrm>
              <a:off x="6444422" y="2810491"/>
              <a:ext cx="1454233" cy="1864979"/>
            </a:xfrm>
            <a:custGeom>
              <a:avLst/>
              <a:gdLst>
                <a:gd name="T0" fmla="*/ 522 w 820"/>
                <a:gd name="T1" fmla="*/ 0 h 1052"/>
                <a:gd name="T2" fmla="*/ 515 w 820"/>
                <a:gd name="T3" fmla="*/ 269 h 1052"/>
                <a:gd name="T4" fmla="*/ 235 w 820"/>
                <a:gd name="T5" fmla="*/ 873 h 1052"/>
                <a:gd name="T6" fmla="*/ 0 w 820"/>
                <a:gd name="T7" fmla="*/ 1052 h 1052"/>
                <a:gd name="T8" fmla="*/ 433 w 820"/>
                <a:gd name="T9" fmla="*/ 986 h 1052"/>
                <a:gd name="T10" fmla="*/ 796 w 820"/>
                <a:gd name="T11" fmla="*/ 681 h 1052"/>
                <a:gd name="T12" fmla="*/ 775 w 820"/>
                <a:gd name="T13" fmla="*/ 439 h 1052"/>
                <a:gd name="T14" fmla="*/ 522 w 820"/>
                <a:gd name="T15" fmla="*/ 0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0" h="1052">
                  <a:moveTo>
                    <a:pt x="522" y="0"/>
                  </a:moveTo>
                  <a:cubicBezTo>
                    <a:pt x="535" y="74"/>
                    <a:pt x="537" y="163"/>
                    <a:pt x="515" y="269"/>
                  </a:cubicBezTo>
                  <a:cubicBezTo>
                    <a:pt x="449" y="574"/>
                    <a:pt x="257" y="843"/>
                    <a:pt x="235" y="873"/>
                  </a:cubicBezTo>
                  <a:cubicBezTo>
                    <a:pt x="176" y="956"/>
                    <a:pt x="93" y="1018"/>
                    <a:pt x="0" y="1052"/>
                  </a:cubicBezTo>
                  <a:cubicBezTo>
                    <a:pt x="119" y="1050"/>
                    <a:pt x="281" y="1035"/>
                    <a:pt x="433" y="986"/>
                  </a:cubicBezTo>
                  <a:cubicBezTo>
                    <a:pt x="715" y="895"/>
                    <a:pt x="791" y="694"/>
                    <a:pt x="796" y="681"/>
                  </a:cubicBezTo>
                  <a:cubicBezTo>
                    <a:pt x="820" y="602"/>
                    <a:pt x="812" y="502"/>
                    <a:pt x="775" y="439"/>
                  </a:cubicBezTo>
                  <a:cubicBezTo>
                    <a:pt x="522" y="0"/>
                    <a:pt x="522" y="0"/>
                    <a:pt x="522" y="0"/>
                  </a:cubicBezTo>
                </a:path>
              </a:pathLst>
            </a:custGeom>
            <a:solidFill>
              <a:srgbClr val="504975"/>
            </a:solidFill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: Shape 14"/>
            <p:cNvSpPr/>
            <p:nvPr/>
          </p:nvSpPr>
          <p:spPr bwMode="auto">
            <a:xfrm>
              <a:off x="4878739" y="3694895"/>
              <a:ext cx="1545910" cy="1732857"/>
            </a:xfrm>
            <a:custGeom>
              <a:avLst/>
              <a:gdLst>
                <a:gd name="T0" fmla="*/ 221 w 872"/>
                <a:gd name="T1" fmla="*/ 0 h 977"/>
                <a:gd name="T2" fmla="*/ 62 w 872"/>
                <a:gd name="T3" fmla="*/ 407 h 977"/>
                <a:gd name="T4" fmla="*/ 145 w 872"/>
                <a:gd name="T5" fmla="*/ 873 h 977"/>
                <a:gd name="T6" fmla="*/ 365 w 872"/>
                <a:gd name="T7" fmla="*/ 977 h 977"/>
                <a:gd name="T8" fmla="*/ 872 w 872"/>
                <a:gd name="T9" fmla="*/ 977 h 977"/>
                <a:gd name="T10" fmla="*/ 642 w 872"/>
                <a:gd name="T11" fmla="*/ 836 h 977"/>
                <a:gd name="T12" fmla="*/ 263 w 872"/>
                <a:gd name="T13" fmla="*/ 302 h 977"/>
                <a:gd name="T14" fmla="*/ 214 w 872"/>
                <a:gd name="T15" fmla="*/ 85 h 977"/>
                <a:gd name="T16" fmla="*/ 221 w 872"/>
                <a:gd name="T17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2" h="977">
                  <a:moveTo>
                    <a:pt x="221" y="0"/>
                  </a:moveTo>
                  <a:cubicBezTo>
                    <a:pt x="162" y="108"/>
                    <a:pt x="95" y="253"/>
                    <a:pt x="62" y="407"/>
                  </a:cubicBezTo>
                  <a:cubicBezTo>
                    <a:pt x="0" y="697"/>
                    <a:pt x="136" y="863"/>
                    <a:pt x="145" y="873"/>
                  </a:cubicBezTo>
                  <a:cubicBezTo>
                    <a:pt x="201" y="934"/>
                    <a:pt x="292" y="977"/>
                    <a:pt x="365" y="977"/>
                  </a:cubicBezTo>
                  <a:cubicBezTo>
                    <a:pt x="872" y="977"/>
                    <a:pt x="872" y="977"/>
                    <a:pt x="872" y="977"/>
                  </a:cubicBezTo>
                  <a:cubicBezTo>
                    <a:pt x="802" y="952"/>
                    <a:pt x="723" y="909"/>
                    <a:pt x="642" y="836"/>
                  </a:cubicBezTo>
                  <a:cubicBezTo>
                    <a:pt x="429" y="644"/>
                    <a:pt x="298" y="379"/>
                    <a:pt x="263" y="302"/>
                  </a:cubicBezTo>
                  <a:cubicBezTo>
                    <a:pt x="230" y="234"/>
                    <a:pt x="214" y="161"/>
                    <a:pt x="214" y="85"/>
                  </a:cubicBezTo>
                  <a:cubicBezTo>
                    <a:pt x="214" y="56"/>
                    <a:pt x="216" y="28"/>
                    <a:pt x="221" y="0"/>
                  </a:cubicBezTo>
                </a:path>
              </a:pathLst>
            </a:custGeom>
            <a:solidFill>
              <a:srgbClr val="504975"/>
            </a:solidFill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Freeform: Shape 15"/>
            <p:cNvSpPr/>
            <p:nvPr/>
          </p:nvSpPr>
          <p:spPr bwMode="auto">
            <a:xfrm>
              <a:off x="5573500" y="4392352"/>
              <a:ext cx="2077991" cy="1031805"/>
            </a:xfrm>
            <a:custGeom>
              <a:avLst/>
              <a:gdLst>
                <a:gd name="T0" fmla="*/ 1172 w 1172"/>
                <a:gd name="T1" fmla="*/ 0 h 582"/>
                <a:gd name="T2" fmla="*/ 936 w 1172"/>
                <a:gd name="T3" fmla="*/ 128 h 582"/>
                <a:gd name="T4" fmla="*/ 451 w 1172"/>
                <a:gd name="T5" fmla="*/ 196 h 582"/>
                <a:gd name="T6" fmla="*/ 275 w 1172"/>
                <a:gd name="T7" fmla="*/ 188 h 582"/>
                <a:gd name="T8" fmla="*/ 0 w 1172"/>
                <a:gd name="T9" fmla="*/ 74 h 582"/>
                <a:gd name="T10" fmla="*/ 274 w 1172"/>
                <a:gd name="T11" fmla="*/ 416 h 582"/>
                <a:gd name="T12" fmla="*/ 665 w 1172"/>
                <a:gd name="T13" fmla="*/ 582 h 582"/>
                <a:gd name="T14" fmla="*/ 719 w 1172"/>
                <a:gd name="T15" fmla="*/ 578 h 582"/>
                <a:gd name="T16" fmla="*/ 919 w 1172"/>
                <a:gd name="T17" fmla="*/ 439 h 582"/>
                <a:gd name="T18" fmla="*/ 1172 w 1172"/>
                <a:gd name="T1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2" h="582">
                  <a:moveTo>
                    <a:pt x="1172" y="0"/>
                  </a:moveTo>
                  <a:cubicBezTo>
                    <a:pt x="1115" y="48"/>
                    <a:pt x="1038" y="95"/>
                    <a:pt x="936" y="128"/>
                  </a:cubicBezTo>
                  <a:cubicBezTo>
                    <a:pt x="761" y="185"/>
                    <a:pt x="576" y="196"/>
                    <a:pt x="451" y="196"/>
                  </a:cubicBezTo>
                  <a:cubicBezTo>
                    <a:pt x="360" y="196"/>
                    <a:pt x="293" y="190"/>
                    <a:pt x="275" y="188"/>
                  </a:cubicBezTo>
                  <a:cubicBezTo>
                    <a:pt x="173" y="179"/>
                    <a:pt x="77" y="138"/>
                    <a:pt x="0" y="74"/>
                  </a:cubicBezTo>
                  <a:cubicBezTo>
                    <a:pt x="64" y="179"/>
                    <a:pt x="157" y="310"/>
                    <a:pt x="274" y="416"/>
                  </a:cubicBezTo>
                  <a:cubicBezTo>
                    <a:pt x="434" y="560"/>
                    <a:pt x="588" y="582"/>
                    <a:pt x="665" y="582"/>
                  </a:cubicBezTo>
                  <a:cubicBezTo>
                    <a:pt x="695" y="582"/>
                    <a:pt x="715" y="578"/>
                    <a:pt x="719" y="578"/>
                  </a:cubicBezTo>
                  <a:cubicBezTo>
                    <a:pt x="800" y="559"/>
                    <a:pt x="882" y="502"/>
                    <a:pt x="919" y="439"/>
                  </a:cubicBezTo>
                  <a:cubicBezTo>
                    <a:pt x="1172" y="0"/>
                    <a:pt x="1172" y="0"/>
                    <a:pt x="1172" y="0"/>
                  </a:cubicBezTo>
                </a:path>
              </a:pathLst>
            </a:custGeom>
            <a:solidFill>
              <a:srgbClr val="504975"/>
            </a:solidFill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8" name="Group 16"/>
            <p:cNvGrpSpPr/>
            <p:nvPr/>
          </p:nvGrpSpPr>
          <p:grpSpPr>
            <a:xfrm>
              <a:off x="6708664" y="2492864"/>
              <a:ext cx="384904" cy="385562"/>
              <a:chOff x="9145588" y="4435475"/>
              <a:chExt cx="464344" cy="465138"/>
            </a:xfrm>
            <a:solidFill>
              <a:schemeClr val="bg1"/>
            </a:solidFill>
            <a:effectLst/>
          </p:grpSpPr>
          <p:sp>
            <p:nvSpPr>
              <p:cNvPr id="19" name="Freeform: Shape 43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Freeform: Shape 44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Freeform: Shape 45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Freeform: Shape 46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Freeform: Shape 47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Freeform: Shape 48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Freeform: Shape 49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Freeform: Shape 50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Freeform: Shape 51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Group 17"/>
            <p:cNvGrpSpPr/>
            <p:nvPr/>
          </p:nvGrpSpPr>
          <p:grpSpPr>
            <a:xfrm>
              <a:off x="7362753" y="3705983"/>
              <a:ext cx="384907" cy="373718"/>
              <a:chOff x="8216107" y="4449763"/>
              <a:chExt cx="464344" cy="450850"/>
            </a:xfrm>
            <a:solidFill>
              <a:schemeClr val="bg1"/>
            </a:solidFill>
            <a:effectLst/>
          </p:grpSpPr>
          <p:sp>
            <p:nvSpPr>
              <p:cNvPr id="29" name="Freeform: Shape 41"/>
              <p:cNvSpPr/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Freeform: Shape 42"/>
              <p:cNvSpPr/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18"/>
            <p:cNvGrpSpPr/>
            <p:nvPr/>
          </p:nvGrpSpPr>
          <p:grpSpPr>
            <a:xfrm>
              <a:off x="6563267" y="4948970"/>
              <a:ext cx="385563" cy="324373"/>
              <a:chOff x="5368132" y="2625725"/>
              <a:chExt cx="465138" cy="391319"/>
            </a:xfrm>
            <a:solidFill>
              <a:schemeClr val="bg1"/>
            </a:solidFill>
            <a:effectLst/>
          </p:grpSpPr>
          <p:sp>
            <p:nvSpPr>
              <p:cNvPr id="32" name="Freeform: Shape 38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Freeform: Shape 39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Freeform: Shape 40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Group 19"/>
            <p:cNvGrpSpPr/>
            <p:nvPr/>
          </p:nvGrpSpPr>
          <p:grpSpPr>
            <a:xfrm>
              <a:off x="5188596" y="4807546"/>
              <a:ext cx="384904" cy="384904"/>
              <a:chOff x="4439444" y="2582069"/>
              <a:chExt cx="464344" cy="464344"/>
            </a:xfrm>
            <a:solidFill>
              <a:schemeClr val="bg1"/>
            </a:solidFill>
            <a:effectLst/>
          </p:grpSpPr>
          <p:sp>
            <p:nvSpPr>
              <p:cNvPr id="36" name="Freeform: Shape 35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Freeform: Shape 36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Freeform: Shape 37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Group 20"/>
            <p:cNvGrpSpPr/>
            <p:nvPr/>
          </p:nvGrpSpPr>
          <p:grpSpPr>
            <a:xfrm>
              <a:off x="4547690" y="3634290"/>
              <a:ext cx="384905" cy="384905"/>
              <a:chOff x="4439444" y="1652588"/>
              <a:chExt cx="464344" cy="464344"/>
            </a:xfrm>
            <a:solidFill>
              <a:schemeClr val="bg1"/>
            </a:solidFill>
            <a:effectLst/>
          </p:grpSpPr>
          <p:sp>
            <p:nvSpPr>
              <p:cNvPr id="40" name="Freeform: Shape 32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Freeform: Shape 33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Freeform: Shape 34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Group 21"/>
            <p:cNvGrpSpPr/>
            <p:nvPr/>
          </p:nvGrpSpPr>
          <p:grpSpPr>
            <a:xfrm>
              <a:off x="5331375" y="2457336"/>
              <a:ext cx="384904" cy="300686"/>
              <a:chOff x="2581275" y="1710532"/>
              <a:chExt cx="464344" cy="362744"/>
            </a:xfrm>
            <a:solidFill>
              <a:schemeClr val="bg1"/>
            </a:solidFill>
            <a:effectLst/>
          </p:grpSpPr>
          <p:sp>
            <p:nvSpPr>
              <p:cNvPr id="44" name="Freeform: Shape 25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Freeform: Shape 26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Freeform: Shape 27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Freeform: Shape 28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Freeform: Shape 29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Freeform: Shape 30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Freeform: Shape 31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59" name="Freeform 59"/>
            <p:cNvSpPr>
              <a:spLocks noEditPoints="1"/>
            </p:cNvSpPr>
            <p:nvPr/>
          </p:nvSpPr>
          <p:spPr bwMode="auto">
            <a:xfrm>
              <a:off x="5893883" y="3621961"/>
              <a:ext cx="600075" cy="544513"/>
            </a:xfrm>
            <a:custGeom>
              <a:avLst/>
              <a:gdLst/>
              <a:ahLst/>
              <a:cxnLst>
                <a:cxn ang="0">
                  <a:pos x="138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96"/>
                </a:cxn>
                <a:cxn ang="0">
                  <a:pos x="22" y="118"/>
                </a:cxn>
                <a:cxn ang="0">
                  <a:pos x="97" y="118"/>
                </a:cxn>
                <a:cxn ang="0">
                  <a:pos x="137" y="144"/>
                </a:cxn>
                <a:cxn ang="0">
                  <a:pos x="139" y="145"/>
                </a:cxn>
                <a:cxn ang="0">
                  <a:pos x="141" y="144"/>
                </a:cxn>
                <a:cxn ang="0">
                  <a:pos x="143" y="141"/>
                </a:cxn>
                <a:cxn ang="0">
                  <a:pos x="143" y="116"/>
                </a:cxn>
                <a:cxn ang="0">
                  <a:pos x="160" y="96"/>
                </a:cxn>
                <a:cxn ang="0">
                  <a:pos x="160" y="22"/>
                </a:cxn>
                <a:cxn ang="0">
                  <a:pos x="138" y="0"/>
                </a:cxn>
                <a:cxn ang="0">
                  <a:pos x="99" y="87"/>
                </a:cxn>
                <a:cxn ang="0">
                  <a:pos x="31" y="87"/>
                </a:cxn>
                <a:cxn ang="0">
                  <a:pos x="22" y="78"/>
                </a:cxn>
                <a:cxn ang="0">
                  <a:pos x="31" y="69"/>
                </a:cxn>
                <a:cxn ang="0">
                  <a:pos x="99" y="69"/>
                </a:cxn>
                <a:cxn ang="0">
                  <a:pos x="107" y="78"/>
                </a:cxn>
                <a:cxn ang="0">
                  <a:pos x="99" y="87"/>
                </a:cxn>
                <a:cxn ang="0">
                  <a:pos x="129" y="51"/>
                </a:cxn>
                <a:cxn ang="0">
                  <a:pos x="31" y="51"/>
                </a:cxn>
                <a:cxn ang="0">
                  <a:pos x="22" y="42"/>
                </a:cxn>
                <a:cxn ang="0">
                  <a:pos x="31" y="34"/>
                </a:cxn>
                <a:cxn ang="0">
                  <a:pos x="129" y="34"/>
                </a:cxn>
                <a:cxn ang="0">
                  <a:pos x="138" y="42"/>
                </a:cxn>
                <a:cxn ang="0">
                  <a:pos x="129" y="51"/>
                </a:cxn>
              </a:cxnLst>
              <a:rect l="0" t="0" r="r" b="b"/>
              <a:pathLst>
                <a:path w="160" h="145">
                  <a:moveTo>
                    <a:pt x="138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8"/>
                    <a:pt x="10" y="118"/>
                    <a:pt x="22" y="118"/>
                  </a:cubicBezTo>
                  <a:cubicBezTo>
                    <a:pt x="97" y="118"/>
                    <a:pt x="97" y="118"/>
                    <a:pt x="97" y="118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5"/>
                    <a:pt x="138" y="145"/>
                    <a:pt x="139" y="145"/>
                  </a:cubicBezTo>
                  <a:cubicBezTo>
                    <a:pt x="140" y="145"/>
                    <a:pt x="140" y="145"/>
                    <a:pt x="141" y="144"/>
                  </a:cubicBezTo>
                  <a:cubicBezTo>
                    <a:pt x="142" y="144"/>
                    <a:pt x="143" y="142"/>
                    <a:pt x="143" y="141"/>
                  </a:cubicBezTo>
                  <a:cubicBezTo>
                    <a:pt x="143" y="116"/>
                    <a:pt x="143" y="116"/>
                    <a:pt x="143" y="116"/>
                  </a:cubicBezTo>
                  <a:cubicBezTo>
                    <a:pt x="151" y="113"/>
                    <a:pt x="160" y="106"/>
                    <a:pt x="160" y="96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60" y="10"/>
                    <a:pt x="150" y="0"/>
                    <a:pt x="138" y="0"/>
                  </a:cubicBezTo>
                  <a:close/>
                  <a:moveTo>
                    <a:pt x="99" y="87"/>
                  </a:moveTo>
                  <a:cubicBezTo>
                    <a:pt x="31" y="87"/>
                    <a:pt x="31" y="87"/>
                    <a:pt x="31" y="87"/>
                  </a:cubicBezTo>
                  <a:cubicBezTo>
                    <a:pt x="26" y="87"/>
                    <a:pt x="22" y="83"/>
                    <a:pt x="22" y="78"/>
                  </a:cubicBezTo>
                  <a:cubicBezTo>
                    <a:pt x="22" y="73"/>
                    <a:pt x="26" y="69"/>
                    <a:pt x="31" y="69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104" y="69"/>
                    <a:pt x="107" y="73"/>
                    <a:pt x="107" y="78"/>
                  </a:cubicBezTo>
                  <a:cubicBezTo>
                    <a:pt x="107" y="83"/>
                    <a:pt x="104" y="87"/>
                    <a:pt x="99" y="87"/>
                  </a:cubicBezTo>
                  <a:close/>
                  <a:moveTo>
                    <a:pt x="129" y="51"/>
                  </a:moveTo>
                  <a:cubicBezTo>
                    <a:pt x="31" y="51"/>
                    <a:pt x="31" y="51"/>
                    <a:pt x="31" y="51"/>
                  </a:cubicBezTo>
                  <a:cubicBezTo>
                    <a:pt x="26" y="51"/>
                    <a:pt x="22" y="47"/>
                    <a:pt x="22" y="42"/>
                  </a:cubicBezTo>
                  <a:cubicBezTo>
                    <a:pt x="22" y="38"/>
                    <a:pt x="26" y="34"/>
                    <a:pt x="31" y="34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34" y="34"/>
                    <a:pt x="138" y="38"/>
                    <a:pt x="138" y="42"/>
                  </a:cubicBezTo>
                  <a:cubicBezTo>
                    <a:pt x="138" y="47"/>
                    <a:pt x="134" y="51"/>
                    <a:pt x="129" y="51"/>
                  </a:cubicBezTo>
                  <a:close/>
                </a:path>
              </a:pathLst>
            </a:custGeom>
            <a:solidFill>
              <a:srgbClr val="DA584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52" grpId="0"/>
      <p:bldP spid="52" grpId="1"/>
      <p:bldP spid="51" grpId="0"/>
      <p:bldP spid="51" grpId="1"/>
      <p:bldP spid="54" grpId="0"/>
      <p:bldP spid="54" grpId="1"/>
      <p:bldP spid="53" grpId="0"/>
      <p:bldP spid="53" grpId="1"/>
      <p:bldP spid="56" grpId="0"/>
      <p:bldP spid="56" grpId="1"/>
      <p:bldP spid="55" grpId="0"/>
      <p:bldP spid="55" grpId="1"/>
      <p:bldP spid="58" grpId="0"/>
      <p:bldP spid="58" grpId="1"/>
      <p:bldP spid="57" grpId="0"/>
      <p:bldP spid="5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 flipH="1" flipV="1">
            <a:off x="2845486" y="-2416225"/>
            <a:ext cx="6501030" cy="11690448"/>
          </a:xfrm>
          <a:custGeom>
            <a:avLst/>
            <a:gdLst>
              <a:gd name="connsiteX0" fmla="*/ 6092660 w 6501030"/>
              <a:gd name="connsiteY0" fmla="*/ 991170 h 11690448"/>
              <a:gd name="connsiteX1" fmla="*/ 428840 w 6501030"/>
              <a:gd name="connsiteY1" fmla="*/ 991170 h 11690448"/>
              <a:gd name="connsiteX2" fmla="*/ 428839 w 6501030"/>
              <a:gd name="connsiteY2" fmla="*/ 10762967 h 11690448"/>
              <a:gd name="connsiteX3" fmla="*/ 6092660 w 6501030"/>
              <a:gd name="connsiteY3" fmla="*/ 10762967 h 11690448"/>
              <a:gd name="connsiteX4" fmla="*/ 6501030 w 6501030"/>
              <a:gd name="connsiteY4" fmla="*/ 0 h 11690448"/>
              <a:gd name="connsiteX5" fmla="*/ 6501030 w 6501030"/>
              <a:gd name="connsiteY5" fmla="*/ 11690448 h 11690448"/>
              <a:gd name="connsiteX6" fmla="*/ 0 w 6501030"/>
              <a:gd name="connsiteY6" fmla="*/ 11690448 h 11690448"/>
              <a:gd name="connsiteX7" fmla="*/ 0 w 6501030"/>
              <a:gd name="connsiteY7" fmla="*/ 0 h 1169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1030" h="11690448">
                <a:moveTo>
                  <a:pt x="6092660" y="991170"/>
                </a:moveTo>
                <a:lnTo>
                  <a:pt x="428840" y="991170"/>
                </a:lnTo>
                <a:lnTo>
                  <a:pt x="428839" y="10762967"/>
                </a:lnTo>
                <a:lnTo>
                  <a:pt x="6092660" y="10762967"/>
                </a:lnTo>
                <a:close/>
                <a:moveTo>
                  <a:pt x="6501030" y="0"/>
                </a:moveTo>
                <a:lnTo>
                  <a:pt x="6501030" y="11690448"/>
                </a:lnTo>
                <a:lnTo>
                  <a:pt x="0" y="1169044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/>
        </p:nvSpPr>
        <p:spPr>
          <a:xfrm>
            <a:off x="917634" y="4061978"/>
            <a:ext cx="10356729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3800">
                <a:solidFill>
                  <a:srgbClr val="F1E0CC"/>
                </a:solidFill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FRUIT DAY</a:t>
            </a:r>
            <a:endParaRPr lang="zh-CN" altLang="en-US" dirty="0"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03" b="2603"/>
          <a:stretch>
            <a:fillRect/>
          </a:stretch>
        </p:blipFill>
        <p:spPr>
          <a:xfrm>
            <a:off x="1149708" y="1073795"/>
            <a:ext cx="5770341" cy="3444454"/>
          </a:xfrm>
          <a:prstGeom prst="rect">
            <a:avLst/>
          </a:prstGeom>
          <a:ln w="31750"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7" name="文本框 6"/>
          <p:cNvSpPr txBox="1"/>
          <p:nvPr/>
        </p:nvSpPr>
        <p:spPr>
          <a:xfrm>
            <a:off x="2977176" y="1548275"/>
            <a:ext cx="2115404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dirty="0">
                <a:solidFill>
                  <a:srgbClr val="534C79"/>
                </a:solidFill>
                <a:latin typeface="Agency FB" panose="020B0503020202020204" pitchFamily="34" charset="0"/>
                <a:cs typeface="+mn-ea"/>
                <a:sym typeface="+mn-lt"/>
              </a:rPr>
              <a:t>Part 03</a:t>
            </a:r>
            <a:endParaRPr lang="zh-CN" altLang="en-US" sz="4400" dirty="0">
              <a:solidFill>
                <a:srgbClr val="534C79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17811" y="2829943"/>
            <a:ext cx="4432864" cy="829945"/>
          </a:xfrm>
          <a:prstGeom prst="rect">
            <a:avLst/>
          </a:prstGeom>
          <a:solidFill>
            <a:srgbClr val="DA584B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bg1"/>
                </a:solidFill>
                <a:cs typeface="+mn-ea"/>
                <a:sym typeface="+mn-lt"/>
              </a:rPr>
              <a:t>系统设计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19666" y="2316726"/>
            <a:ext cx="219786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首页模块设计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19666" y="2740774"/>
            <a:ext cx="219786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系统详细设计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bldLvl="0" animBg="1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4284" y="563046"/>
            <a:ext cx="10822674" cy="5732060"/>
          </a:xfrm>
          <a:prstGeom prst="rect">
            <a:avLst/>
          </a:prstGeom>
          <a:solidFill>
            <a:srgbClr val="F9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 flipH="1" flipV="1">
            <a:off x="2845486" y="-2416225"/>
            <a:ext cx="6501030" cy="11690448"/>
          </a:xfrm>
          <a:custGeom>
            <a:avLst/>
            <a:gdLst>
              <a:gd name="connsiteX0" fmla="*/ 6092660 w 6501030"/>
              <a:gd name="connsiteY0" fmla="*/ 991170 h 11690448"/>
              <a:gd name="connsiteX1" fmla="*/ 428840 w 6501030"/>
              <a:gd name="connsiteY1" fmla="*/ 991170 h 11690448"/>
              <a:gd name="connsiteX2" fmla="*/ 428839 w 6501030"/>
              <a:gd name="connsiteY2" fmla="*/ 10762967 h 11690448"/>
              <a:gd name="connsiteX3" fmla="*/ 6092660 w 6501030"/>
              <a:gd name="connsiteY3" fmla="*/ 10762967 h 11690448"/>
              <a:gd name="connsiteX4" fmla="*/ 6501030 w 6501030"/>
              <a:gd name="connsiteY4" fmla="*/ 0 h 11690448"/>
              <a:gd name="connsiteX5" fmla="*/ 6501030 w 6501030"/>
              <a:gd name="connsiteY5" fmla="*/ 11690448 h 11690448"/>
              <a:gd name="connsiteX6" fmla="*/ 0 w 6501030"/>
              <a:gd name="connsiteY6" fmla="*/ 11690448 h 11690448"/>
              <a:gd name="connsiteX7" fmla="*/ 0 w 6501030"/>
              <a:gd name="connsiteY7" fmla="*/ 0 h 1169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1030" h="11690448">
                <a:moveTo>
                  <a:pt x="6092660" y="991170"/>
                </a:moveTo>
                <a:lnTo>
                  <a:pt x="428840" y="991170"/>
                </a:lnTo>
                <a:lnTo>
                  <a:pt x="428839" y="10762967"/>
                </a:lnTo>
                <a:lnTo>
                  <a:pt x="6092660" y="10762967"/>
                </a:lnTo>
                <a:close/>
                <a:moveTo>
                  <a:pt x="6501030" y="0"/>
                </a:moveTo>
                <a:lnTo>
                  <a:pt x="6501030" y="11690448"/>
                </a:lnTo>
                <a:lnTo>
                  <a:pt x="0" y="11690448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 flipH="1">
            <a:off x="4036317" y="873457"/>
            <a:ext cx="7036834" cy="431095"/>
            <a:chOff x="6191591" y="2264560"/>
            <a:chExt cx="1810564" cy="240605"/>
          </a:xfrm>
        </p:grpSpPr>
        <p:cxnSp>
          <p:nvCxnSpPr>
            <p:cNvPr id="7" name="直接箭头连接符 6"/>
            <p:cNvCxnSpPr/>
            <p:nvPr/>
          </p:nvCxnSpPr>
          <p:spPr>
            <a:xfrm>
              <a:off x="6191591" y="2505165"/>
              <a:ext cx="1810564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/>
            <p:cNvCxnSpPr/>
            <p:nvPr/>
          </p:nvCxnSpPr>
          <p:spPr>
            <a:xfrm>
              <a:off x="6191591" y="2386838"/>
              <a:ext cx="1341973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>
              <a:off x="6191591" y="2264560"/>
              <a:ext cx="844311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平行四边形 9"/>
          <p:cNvSpPr/>
          <p:nvPr/>
        </p:nvSpPr>
        <p:spPr>
          <a:xfrm>
            <a:off x="1169800" y="772210"/>
            <a:ext cx="2637064" cy="518694"/>
          </a:xfrm>
          <a:prstGeom prst="parallelogram">
            <a:avLst>
              <a:gd name="adj" fmla="val 49926"/>
            </a:avLst>
          </a:prstGeom>
          <a:solidFill>
            <a:srgbClr val="DA584B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55887" y="781332"/>
            <a:ext cx="206488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i="1" dirty="0">
                <a:solidFill>
                  <a:schemeClr val="bg1"/>
                </a:solidFill>
                <a:cs typeface="+mn-ea"/>
                <a:sym typeface="+mn-lt"/>
              </a:rPr>
              <a:t>首页界面结构</a:t>
            </a:r>
            <a:endParaRPr lang="zh-CN" altLang="en-US" sz="24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956527" y="4960999"/>
            <a:ext cx="8717829" cy="8299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    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本线上水果商城系统的首页整体结构较为简单美观，首页采用上下结构，顶部是网站名字，下面是水果展示页面，整个首页简单友好,用户在浏览商品购买商品的操作更加简单、便利。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3"/>
          <a:srcRect l="20599" t="9685" r="20255" b="5056"/>
          <a:stretch>
            <a:fillRect/>
          </a:stretch>
        </p:blipFill>
        <p:spPr>
          <a:xfrm>
            <a:off x="3238500" y="1473200"/>
            <a:ext cx="6153785" cy="34880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4284" y="563046"/>
            <a:ext cx="10822674" cy="5732060"/>
          </a:xfrm>
          <a:prstGeom prst="rect">
            <a:avLst/>
          </a:prstGeom>
          <a:solidFill>
            <a:srgbClr val="F9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 flipH="1" flipV="1">
            <a:off x="2845486" y="-2416225"/>
            <a:ext cx="6501030" cy="11690448"/>
          </a:xfrm>
          <a:custGeom>
            <a:avLst/>
            <a:gdLst>
              <a:gd name="connsiteX0" fmla="*/ 6092660 w 6501030"/>
              <a:gd name="connsiteY0" fmla="*/ 991170 h 11690448"/>
              <a:gd name="connsiteX1" fmla="*/ 428840 w 6501030"/>
              <a:gd name="connsiteY1" fmla="*/ 991170 h 11690448"/>
              <a:gd name="connsiteX2" fmla="*/ 428839 w 6501030"/>
              <a:gd name="connsiteY2" fmla="*/ 10762967 h 11690448"/>
              <a:gd name="connsiteX3" fmla="*/ 6092660 w 6501030"/>
              <a:gd name="connsiteY3" fmla="*/ 10762967 h 11690448"/>
              <a:gd name="connsiteX4" fmla="*/ 6501030 w 6501030"/>
              <a:gd name="connsiteY4" fmla="*/ 0 h 11690448"/>
              <a:gd name="connsiteX5" fmla="*/ 6501030 w 6501030"/>
              <a:gd name="connsiteY5" fmla="*/ 11690448 h 11690448"/>
              <a:gd name="connsiteX6" fmla="*/ 0 w 6501030"/>
              <a:gd name="connsiteY6" fmla="*/ 11690448 h 11690448"/>
              <a:gd name="connsiteX7" fmla="*/ 0 w 6501030"/>
              <a:gd name="connsiteY7" fmla="*/ 0 h 1169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1030" h="11690448">
                <a:moveTo>
                  <a:pt x="6092660" y="991170"/>
                </a:moveTo>
                <a:lnTo>
                  <a:pt x="428840" y="991170"/>
                </a:lnTo>
                <a:lnTo>
                  <a:pt x="428839" y="10762967"/>
                </a:lnTo>
                <a:lnTo>
                  <a:pt x="6092660" y="10762967"/>
                </a:lnTo>
                <a:close/>
                <a:moveTo>
                  <a:pt x="6501030" y="0"/>
                </a:moveTo>
                <a:lnTo>
                  <a:pt x="6501030" y="11690448"/>
                </a:lnTo>
                <a:lnTo>
                  <a:pt x="0" y="11690448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 flipH="1">
            <a:off x="4036317" y="873457"/>
            <a:ext cx="7036834" cy="431095"/>
            <a:chOff x="6191591" y="2264560"/>
            <a:chExt cx="1810564" cy="240605"/>
          </a:xfrm>
        </p:grpSpPr>
        <p:cxnSp>
          <p:nvCxnSpPr>
            <p:cNvPr id="7" name="直接箭头连接符 6"/>
            <p:cNvCxnSpPr/>
            <p:nvPr/>
          </p:nvCxnSpPr>
          <p:spPr>
            <a:xfrm>
              <a:off x="6191591" y="2505165"/>
              <a:ext cx="1810564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/>
            <p:cNvCxnSpPr/>
            <p:nvPr/>
          </p:nvCxnSpPr>
          <p:spPr>
            <a:xfrm>
              <a:off x="6191591" y="2386838"/>
              <a:ext cx="1341973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>
              <a:off x="6191591" y="2264560"/>
              <a:ext cx="844311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平行四边形 9"/>
          <p:cNvSpPr/>
          <p:nvPr/>
        </p:nvSpPr>
        <p:spPr>
          <a:xfrm>
            <a:off x="1169800" y="772210"/>
            <a:ext cx="2637064" cy="518694"/>
          </a:xfrm>
          <a:prstGeom prst="parallelogram">
            <a:avLst>
              <a:gd name="adj" fmla="val 49926"/>
            </a:avLst>
          </a:prstGeom>
          <a:solidFill>
            <a:srgbClr val="DA584B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55887" y="781332"/>
            <a:ext cx="206488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i="1" dirty="0">
                <a:solidFill>
                  <a:schemeClr val="bg1"/>
                </a:solidFill>
                <a:cs typeface="+mn-ea"/>
                <a:sym typeface="+mn-lt"/>
              </a:rPr>
              <a:t>首页轮播图</a:t>
            </a:r>
            <a:endParaRPr lang="zh-CN" altLang="en-US" sz="28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Oval 17"/>
          <p:cNvSpPr/>
          <p:nvPr/>
        </p:nvSpPr>
        <p:spPr>
          <a:xfrm>
            <a:off x="2539798" y="2541576"/>
            <a:ext cx="941109" cy="941606"/>
          </a:xfrm>
          <a:custGeom>
            <a:avLst/>
            <a:gdLst>
              <a:gd name="connsiteX0" fmla="*/ 180553 w 577502"/>
              <a:gd name="connsiteY0" fmla="*/ 192679 h 577634"/>
              <a:gd name="connsiteX1" fmla="*/ 253430 w 577502"/>
              <a:gd name="connsiteY1" fmla="*/ 218460 h 577634"/>
              <a:gd name="connsiteX2" fmla="*/ 229445 w 577502"/>
              <a:gd name="connsiteY2" fmla="*/ 301325 h 577634"/>
              <a:gd name="connsiteX3" fmla="*/ 242360 w 577502"/>
              <a:gd name="connsiteY3" fmla="*/ 334471 h 577634"/>
              <a:gd name="connsiteX4" fmla="*/ 275569 w 577502"/>
              <a:gd name="connsiteY4" fmla="*/ 347361 h 577634"/>
              <a:gd name="connsiteX5" fmla="*/ 359516 w 577502"/>
              <a:gd name="connsiteY5" fmla="*/ 323422 h 577634"/>
              <a:gd name="connsiteX6" fmla="*/ 374275 w 577502"/>
              <a:gd name="connsiteY6" fmla="*/ 351044 h 577634"/>
              <a:gd name="connsiteX7" fmla="*/ 369663 w 577502"/>
              <a:gd name="connsiteY7" fmla="*/ 437593 h 577634"/>
              <a:gd name="connsiteX8" fmla="*/ 329073 w 577502"/>
              <a:gd name="connsiteY8" fmla="*/ 452324 h 577634"/>
              <a:gd name="connsiteX9" fmla="*/ 197158 w 577502"/>
              <a:gd name="connsiteY9" fmla="*/ 379587 h 577634"/>
              <a:gd name="connsiteX10" fmla="*/ 135351 w 577502"/>
              <a:gd name="connsiteY10" fmla="*/ 293959 h 577634"/>
              <a:gd name="connsiteX11" fmla="*/ 139964 w 577502"/>
              <a:gd name="connsiteY11" fmla="*/ 207411 h 577634"/>
              <a:gd name="connsiteX12" fmla="*/ 180553 w 577502"/>
              <a:gd name="connsiteY12" fmla="*/ 192679 h 577634"/>
              <a:gd name="connsiteX13" fmla="*/ 130721 w 577502"/>
              <a:gd name="connsiteY13" fmla="*/ 88673 h 577634"/>
              <a:gd name="connsiteX14" fmla="*/ 302303 w 577502"/>
              <a:gd name="connsiteY14" fmla="*/ 151290 h 577634"/>
              <a:gd name="connsiteX15" fmla="*/ 299536 w 577502"/>
              <a:gd name="connsiteY15" fmla="*/ 154973 h 577634"/>
              <a:gd name="connsiteX16" fmla="*/ 265404 w 577502"/>
              <a:gd name="connsiteY16" fmla="*/ 197331 h 577634"/>
              <a:gd name="connsiteX17" fmla="*/ 130721 w 577502"/>
              <a:gd name="connsiteY17" fmla="*/ 147606 h 577634"/>
              <a:gd name="connsiteX18" fmla="*/ 77217 w 577502"/>
              <a:gd name="connsiteY18" fmla="*/ 166023 h 577634"/>
              <a:gd name="connsiteX19" fmla="*/ 161163 w 577502"/>
              <a:gd name="connsiteY19" fmla="*/ 416489 h 577634"/>
              <a:gd name="connsiteX20" fmla="*/ 358575 w 577502"/>
              <a:gd name="connsiteY20" fmla="*/ 518701 h 577634"/>
              <a:gd name="connsiteX21" fmla="*/ 411157 w 577502"/>
              <a:gd name="connsiteY21" fmla="*/ 500284 h 577634"/>
              <a:gd name="connsiteX22" fmla="*/ 423149 w 577502"/>
              <a:gd name="connsiteY22" fmla="*/ 399914 h 577634"/>
              <a:gd name="connsiteX23" fmla="*/ 379792 w 577502"/>
              <a:gd name="connsiteY23" fmla="*/ 312435 h 577634"/>
              <a:gd name="connsiteX24" fmla="*/ 423149 w 577502"/>
              <a:gd name="connsiteY24" fmla="*/ 278364 h 577634"/>
              <a:gd name="connsiteX25" fmla="*/ 425917 w 577502"/>
              <a:gd name="connsiteY25" fmla="*/ 274681 h 577634"/>
              <a:gd name="connsiteX26" fmla="*/ 479421 w 577502"/>
              <a:gd name="connsiteY26" fmla="*/ 384260 h 577634"/>
              <a:gd name="connsiteX27" fmla="*/ 453591 w 577502"/>
              <a:gd name="connsiteY27" fmla="*/ 541722 h 577634"/>
              <a:gd name="connsiteX28" fmla="*/ 358575 w 577502"/>
              <a:gd name="connsiteY28" fmla="*/ 577634 h 577634"/>
              <a:gd name="connsiteX29" fmla="*/ 118729 w 577502"/>
              <a:gd name="connsiteY29" fmla="*/ 457926 h 577634"/>
              <a:gd name="connsiteX30" fmla="*/ 35705 w 577502"/>
              <a:gd name="connsiteY30" fmla="*/ 124586 h 577634"/>
              <a:gd name="connsiteX31" fmla="*/ 130721 w 577502"/>
              <a:gd name="connsiteY31" fmla="*/ 88673 h 577634"/>
              <a:gd name="connsiteX32" fmla="*/ 483094 w 577502"/>
              <a:gd name="connsiteY32" fmla="*/ 235 h 577634"/>
              <a:gd name="connsiteX33" fmla="*/ 493240 w 577502"/>
              <a:gd name="connsiteY33" fmla="*/ 10361 h 577634"/>
              <a:gd name="connsiteX34" fmla="*/ 510763 w 577502"/>
              <a:gd name="connsiteY34" fmla="*/ 66518 h 577634"/>
              <a:gd name="connsiteX35" fmla="*/ 567024 w 577502"/>
              <a:gd name="connsiteY35" fmla="*/ 84009 h 577634"/>
              <a:gd name="connsiteX36" fmla="*/ 577170 w 577502"/>
              <a:gd name="connsiteY36" fmla="*/ 95056 h 577634"/>
              <a:gd name="connsiteX37" fmla="*/ 573480 w 577502"/>
              <a:gd name="connsiteY37" fmla="*/ 108865 h 577634"/>
              <a:gd name="connsiteX38" fmla="*/ 521831 w 577502"/>
              <a:gd name="connsiteY38" fmla="*/ 160419 h 577634"/>
              <a:gd name="connsiteX39" fmla="*/ 508919 w 577502"/>
              <a:gd name="connsiteY39" fmla="*/ 164101 h 577634"/>
              <a:gd name="connsiteX40" fmla="*/ 476638 w 577502"/>
              <a:gd name="connsiteY40" fmla="*/ 157657 h 577634"/>
              <a:gd name="connsiteX41" fmla="*/ 401931 w 577502"/>
              <a:gd name="connsiteY41" fmla="*/ 257082 h 577634"/>
              <a:gd name="connsiteX42" fmla="*/ 274652 w 577502"/>
              <a:gd name="connsiteY42" fmla="*/ 317841 h 577634"/>
              <a:gd name="connsiteX43" fmla="*/ 263585 w 577502"/>
              <a:gd name="connsiteY43" fmla="*/ 314159 h 577634"/>
              <a:gd name="connsiteX44" fmla="*/ 258973 w 577502"/>
              <a:gd name="connsiteY44" fmla="*/ 303112 h 577634"/>
              <a:gd name="connsiteX45" fmla="*/ 319845 w 577502"/>
              <a:gd name="connsiteY45" fmla="*/ 176069 h 577634"/>
              <a:gd name="connsiteX46" fmla="*/ 420377 w 577502"/>
              <a:gd name="connsiteY46" fmla="*/ 101501 h 577634"/>
              <a:gd name="connsiteX47" fmla="*/ 413921 w 577502"/>
              <a:gd name="connsiteY47" fmla="*/ 69280 h 577634"/>
              <a:gd name="connsiteX48" fmla="*/ 417610 w 577502"/>
              <a:gd name="connsiteY48" fmla="*/ 55471 h 577634"/>
              <a:gd name="connsiteX49" fmla="*/ 469260 w 577502"/>
              <a:gd name="connsiteY49" fmla="*/ 4838 h 577634"/>
              <a:gd name="connsiteX50" fmla="*/ 483094 w 577502"/>
              <a:gd name="connsiteY50" fmla="*/ 235 h 577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77502" h="577634">
                <a:moveTo>
                  <a:pt x="180553" y="192679"/>
                </a:moveTo>
                <a:cubicBezTo>
                  <a:pt x="201770" y="192679"/>
                  <a:pt x="226677" y="201887"/>
                  <a:pt x="253430" y="218460"/>
                </a:cubicBezTo>
                <a:cubicBezTo>
                  <a:pt x="231290" y="262654"/>
                  <a:pt x="229445" y="299484"/>
                  <a:pt x="229445" y="301325"/>
                </a:cubicBezTo>
                <a:cubicBezTo>
                  <a:pt x="229445" y="314215"/>
                  <a:pt x="234057" y="326185"/>
                  <a:pt x="242360" y="334471"/>
                </a:cubicBezTo>
                <a:cubicBezTo>
                  <a:pt x="251585" y="343678"/>
                  <a:pt x="263577" y="348282"/>
                  <a:pt x="275569" y="347361"/>
                </a:cubicBezTo>
                <a:cubicBezTo>
                  <a:pt x="278337" y="347361"/>
                  <a:pt x="315236" y="345520"/>
                  <a:pt x="359516" y="323422"/>
                </a:cubicBezTo>
                <a:cubicBezTo>
                  <a:pt x="365050" y="332630"/>
                  <a:pt x="370585" y="341837"/>
                  <a:pt x="374275" y="351044"/>
                </a:cubicBezTo>
                <a:cubicBezTo>
                  <a:pt x="396415" y="400764"/>
                  <a:pt x="380733" y="426544"/>
                  <a:pt x="369663" y="437593"/>
                </a:cubicBezTo>
                <a:cubicBezTo>
                  <a:pt x="362283" y="444038"/>
                  <a:pt x="350291" y="452324"/>
                  <a:pt x="329073" y="452324"/>
                </a:cubicBezTo>
                <a:cubicBezTo>
                  <a:pt x="293096" y="452324"/>
                  <a:pt x="242360" y="424702"/>
                  <a:pt x="197158" y="379587"/>
                </a:cubicBezTo>
                <a:cubicBezTo>
                  <a:pt x="169483" y="351965"/>
                  <a:pt x="147344" y="321581"/>
                  <a:pt x="135351" y="293959"/>
                </a:cubicBezTo>
                <a:cubicBezTo>
                  <a:pt x="114134" y="244240"/>
                  <a:pt x="128894" y="218460"/>
                  <a:pt x="139964" y="207411"/>
                </a:cubicBezTo>
                <a:cubicBezTo>
                  <a:pt x="147344" y="200966"/>
                  <a:pt x="160258" y="192679"/>
                  <a:pt x="180553" y="192679"/>
                </a:cubicBezTo>
                <a:close/>
                <a:moveTo>
                  <a:pt x="130721" y="88673"/>
                </a:moveTo>
                <a:cubicBezTo>
                  <a:pt x="184225" y="88673"/>
                  <a:pt x="245109" y="111694"/>
                  <a:pt x="302303" y="151290"/>
                </a:cubicBezTo>
                <a:cubicBezTo>
                  <a:pt x="301381" y="153131"/>
                  <a:pt x="300458" y="154052"/>
                  <a:pt x="299536" y="154973"/>
                </a:cubicBezTo>
                <a:cubicBezTo>
                  <a:pt x="284776" y="168786"/>
                  <a:pt x="274629" y="183519"/>
                  <a:pt x="265404" y="197331"/>
                </a:cubicBezTo>
                <a:cubicBezTo>
                  <a:pt x="218357" y="166023"/>
                  <a:pt x="170388" y="147606"/>
                  <a:pt x="130721" y="147606"/>
                </a:cubicBezTo>
                <a:cubicBezTo>
                  <a:pt x="107659" y="147606"/>
                  <a:pt x="89209" y="154052"/>
                  <a:pt x="77217" y="166023"/>
                </a:cubicBezTo>
                <a:cubicBezTo>
                  <a:pt x="37550" y="205619"/>
                  <a:pt x="62457" y="317960"/>
                  <a:pt x="161163" y="416489"/>
                </a:cubicBezTo>
                <a:cubicBezTo>
                  <a:pt x="223892" y="479105"/>
                  <a:pt x="299536" y="518701"/>
                  <a:pt x="358575" y="518701"/>
                </a:cubicBezTo>
                <a:cubicBezTo>
                  <a:pt x="381637" y="518701"/>
                  <a:pt x="399165" y="512255"/>
                  <a:pt x="411157" y="500284"/>
                </a:cubicBezTo>
                <a:cubicBezTo>
                  <a:pt x="431451" y="480026"/>
                  <a:pt x="435141" y="444114"/>
                  <a:pt x="423149" y="399914"/>
                </a:cubicBezTo>
                <a:cubicBezTo>
                  <a:pt x="414847" y="371368"/>
                  <a:pt x="400087" y="340981"/>
                  <a:pt x="379792" y="312435"/>
                </a:cubicBezTo>
                <a:cubicBezTo>
                  <a:pt x="394552" y="303227"/>
                  <a:pt x="408389" y="292177"/>
                  <a:pt x="423149" y="278364"/>
                </a:cubicBezTo>
                <a:cubicBezTo>
                  <a:pt x="424072" y="277443"/>
                  <a:pt x="424994" y="276523"/>
                  <a:pt x="425917" y="274681"/>
                </a:cubicBezTo>
                <a:cubicBezTo>
                  <a:pt x="450824" y="310593"/>
                  <a:pt x="469273" y="347427"/>
                  <a:pt x="479421" y="384260"/>
                </a:cubicBezTo>
                <a:cubicBezTo>
                  <a:pt x="498793" y="449639"/>
                  <a:pt x="489568" y="505809"/>
                  <a:pt x="453591" y="541722"/>
                </a:cubicBezTo>
                <a:cubicBezTo>
                  <a:pt x="429607" y="564743"/>
                  <a:pt x="397320" y="577634"/>
                  <a:pt x="358575" y="577634"/>
                </a:cubicBezTo>
                <a:cubicBezTo>
                  <a:pt x="282931" y="577634"/>
                  <a:pt x="193450" y="532514"/>
                  <a:pt x="118729" y="457926"/>
                </a:cubicBezTo>
                <a:cubicBezTo>
                  <a:pt x="1573" y="340981"/>
                  <a:pt x="-34404" y="194569"/>
                  <a:pt x="35705" y="124586"/>
                </a:cubicBezTo>
                <a:cubicBezTo>
                  <a:pt x="58767" y="101565"/>
                  <a:pt x="91977" y="88673"/>
                  <a:pt x="130721" y="88673"/>
                </a:cubicBezTo>
                <a:close/>
                <a:moveTo>
                  <a:pt x="483094" y="235"/>
                </a:moveTo>
                <a:cubicBezTo>
                  <a:pt x="487706" y="2076"/>
                  <a:pt x="492317" y="5758"/>
                  <a:pt x="493240" y="10361"/>
                </a:cubicBezTo>
                <a:lnTo>
                  <a:pt x="510763" y="66518"/>
                </a:lnTo>
                <a:lnTo>
                  <a:pt x="567024" y="84009"/>
                </a:lnTo>
                <a:cubicBezTo>
                  <a:pt x="572558" y="85850"/>
                  <a:pt x="576247" y="89533"/>
                  <a:pt x="577170" y="95056"/>
                </a:cubicBezTo>
                <a:cubicBezTo>
                  <a:pt x="578092" y="99659"/>
                  <a:pt x="577170" y="105183"/>
                  <a:pt x="573480" y="108865"/>
                </a:cubicBezTo>
                <a:lnTo>
                  <a:pt x="521831" y="160419"/>
                </a:lnTo>
                <a:cubicBezTo>
                  <a:pt x="519064" y="163181"/>
                  <a:pt x="513530" y="165022"/>
                  <a:pt x="508919" y="164101"/>
                </a:cubicBezTo>
                <a:lnTo>
                  <a:pt x="476638" y="157657"/>
                </a:lnTo>
                <a:cubicBezTo>
                  <a:pt x="461881" y="187116"/>
                  <a:pt x="434212" y="224861"/>
                  <a:pt x="401931" y="257082"/>
                </a:cubicBezTo>
                <a:cubicBezTo>
                  <a:pt x="344748" y="314159"/>
                  <a:pt x="277419" y="317841"/>
                  <a:pt x="274652" y="317841"/>
                </a:cubicBezTo>
                <a:cubicBezTo>
                  <a:pt x="270041" y="317841"/>
                  <a:pt x="266351" y="316921"/>
                  <a:pt x="263585" y="314159"/>
                </a:cubicBezTo>
                <a:cubicBezTo>
                  <a:pt x="260818" y="310476"/>
                  <a:pt x="258973" y="306794"/>
                  <a:pt x="258973" y="303112"/>
                </a:cubicBezTo>
                <a:cubicBezTo>
                  <a:pt x="258973" y="300350"/>
                  <a:pt x="262662" y="233146"/>
                  <a:pt x="319845" y="176069"/>
                </a:cubicBezTo>
                <a:cubicBezTo>
                  <a:pt x="352126" y="143848"/>
                  <a:pt x="389941" y="115310"/>
                  <a:pt x="420377" y="101501"/>
                </a:cubicBezTo>
                <a:lnTo>
                  <a:pt x="413921" y="69280"/>
                </a:lnTo>
                <a:cubicBezTo>
                  <a:pt x="412999" y="63756"/>
                  <a:pt x="413921" y="59153"/>
                  <a:pt x="417610" y="55471"/>
                </a:cubicBezTo>
                <a:lnTo>
                  <a:pt x="469260" y="4838"/>
                </a:lnTo>
                <a:cubicBezTo>
                  <a:pt x="472949" y="1155"/>
                  <a:pt x="477560" y="-686"/>
                  <a:pt x="483094" y="235"/>
                </a:cubicBezTo>
                <a:close/>
              </a:path>
            </a:pathLst>
          </a:custGeom>
          <a:solidFill>
            <a:srgbClr val="504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dirty="0">
              <a:blipFill>
                <a:blip r:embed="rId3"/>
                <a:tile tx="0" ty="0" sx="100000" sy="100000" flip="none" algn="tl"/>
              </a:blipFill>
              <a:cs typeface="+mn-ea"/>
              <a:sym typeface="+mn-lt"/>
            </a:endParaRPr>
          </a:p>
        </p:txBody>
      </p:sp>
      <p:sp>
        <p:nvSpPr>
          <p:cNvPr id="17" name="Oval 19"/>
          <p:cNvSpPr/>
          <p:nvPr/>
        </p:nvSpPr>
        <p:spPr>
          <a:xfrm>
            <a:off x="5625337" y="2553482"/>
            <a:ext cx="941325" cy="917795"/>
          </a:xfrm>
          <a:custGeom>
            <a:avLst/>
            <a:gdLst>
              <a:gd name="T0" fmla="*/ 246 w 418"/>
              <a:gd name="T1" fmla="*/ 242 h 408"/>
              <a:gd name="T2" fmla="*/ 362 w 418"/>
              <a:gd name="T3" fmla="*/ 125 h 408"/>
              <a:gd name="T4" fmla="*/ 418 w 418"/>
              <a:gd name="T5" fmla="*/ 181 h 408"/>
              <a:gd name="T6" fmla="*/ 302 w 418"/>
              <a:gd name="T7" fmla="*/ 298 h 408"/>
              <a:gd name="T8" fmla="*/ 246 w 418"/>
              <a:gd name="T9" fmla="*/ 242 h 408"/>
              <a:gd name="T10" fmla="*/ 227 w 418"/>
              <a:gd name="T11" fmla="*/ 317 h 408"/>
              <a:gd name="T12" fmla="*/ 261 w 418"/>
              <a:gd name="T13" fmla="*/ 308 h 408"/>
              <a:gd name="T14" fmla="*/ 235 w 418"/>
              <a:gd name="T15" fmla="*/ 282 h 408"/>
              <a:gd name="T16" fmla="*/ 227 w 418"/>
              <a:gd name="T17" fmla="*/ 317 h 408"/>
              <a:gd name="T18" fmla="*/ 273 w 418"/>
              <a:gd name="T19" fmla="*/ 319 h 408"/>
              <a:gd name="T20" fmla="*/ 273 w 418"/>
              <a:gd name="T21" fmla="*/ 337 h 408"/>
              <a:gd name="T22" fmla="*/ 56 w 418"/>
              <a:gd name="T23" fmla="*/ 337 h 408"/>
              <a:gd name="T24" fmla="*/ 56 w 418"/>
              <a:gd name="T25" fmla="*/ 310 h 408"/>
              <a:gd name="T26" fmla="*/ 214 w 418"/>
              <a:gd name="T27" fmla="*/ 310 h 408"/>
              <a:gd name="T28" fmla="*/ 222 w 418"/>
              <a:gd name="T29" fmla="*/ 279 h 408"/>
              <a:gd name="T30" fmla="*/ 56 w 418"/>
              <a:gd name="T31" fmla="*/ 279 h 408"/>
              <a:gd name="T32" fmla="*/ 56 w 418"/>
              <a:gd name="T33" fmla="*/ 252 h 408"/>
              <a:gd name="T34" fmla="*/ 225 w 418"/>
              <a:gd name="T35" fmla="*/ 252 h 408"/>
              <a:gd name="T36" fmla="*/ 228 w 418"/>
              <a:gd name="T37" fmla="*/ 240 h 408"/>
              <a:gd name="T38" fmla="*/ 247 w 418"/>
              <a:gd name="T39" fmla="*/ 221 h 408"/>
              <a:gd name="T40" fmla="*/ 56 w 418"/>
              <a:gd name="T41" fmla="*/ 221 h 408"/>
              <a:gd name="T42" fmla="*/ 56 w 418"/>
              <a:gd name="T43" fmla="*/ 194 h 408"/>
              <a:gd name="T44" fmla="*/ 273 w 418"/>
              <a:gd name="T45" fmla="*/ 194 h 408"/>
              <a:gd name="T46" fmla="*/ 330 w 418"/>
              <a:gd name="T47" fmla="*/ 139 h 408"/>
              <a:gd name="T48" fmla="*/ 330 w 418"/>
              <a:gd name="T49" fmla="*/ 0 h 408"/>
              <a:gd name="T50" fmla="*/ 118 w 418"/>
              <a:gd name="T51" fmla="*/ 0 h 408"/>
              <a:gd name="T52" fmla="*/ 118 w 418"/>
              <a:gd name="T53" fmla="*/ 124 h 408"/>
              <a:gd name="T54" fmla="*/ 0 w 418"/>
              <a:gd name="T55" fmla="*/ 124 h 408"/>
              <a:gd name="T56" fmla="*/ 0 w 418"/>
              <a:gd name="T57" fmla="*/ 408 h 408"/>
              <a:gd name="T58" fmla="*/ 330 w 418"/>
              <a:gd name="T59" fmla="*/ 408 h 408"/>
              <a:gd name="T60" fmla="*/ 330 w 418"/>
              <a:gd name="T61" fmla="*/ 289 h 408"/>
              <a:gd name="T62" fmla="*/ 302 w 418"/>
              <a:gd name="T63" fmla="*/ 317 h 408"/>
              <a:gd name="T64" fmla="*/ 273 w 418"/>
              <a:gd name="T65" fmla="*/ 319 h 408"/>
              <a:gd name="T66" fmla="*/ 93 w 418"/>
              <a:gd name="T67" fmla="*/ 14 h 408"/>
              <a:gd name="T68" fmla="*/ 12 w 418"/>
              <a:gd name="T69" fmla="*/ 99 h 408"/>
              <a:gd name="T70" fmla="*/ 93 w 418"/>
              <a:gd name="T71" fmla="*/ 99 h 408"/>
              <a:gd name="T72" fmla="*/ 93 w 418"/>
              <a:gd name="T73" fmla="*/ 14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8" h="408">
                <a:moveTo>
                  <a:pt x="246" y="242"/>
                </a:moveTo>
                <a:lnTo>
                  <a:pt x="362" y="125"/>
                </a:lnTo>
                <a:lnTo>
                  <a:pt x="418" y="181"/>
                </a:lnTo>
                <a:lnTo>
                  <a:pt x="302" y="298"/>
                </a:lnTo>
                <a:lnTo>
                  <a:pt x="246" y="242"/>
                </a:lnTo>
                <a:close/>
                <a:moveTo>
                  <a:pt x="227" y="317"/>
                </a:moveTo>
                <a:lnTo>
                  <a:pt x="261" y="308"/>
                </a:lnTo>
                <a:lnTo>
                  <a:pt x="235" y="282"/>
                </a:lnTo>
                <a:lnTo>
                  <a:pt x="227" y="317"/>
                </a:lnTo>
                <a:close/>
                <a:moveTo>
                  <a:pt x="273" y="319"/>
                </a:moveTo>
                <a:lnTo>
                  <a:pt x="273" y="337"/>
                </a:lnTo>
                <a:lnTo>
                  <a:pt x="56" y="337"/>
                </a:lnTo>
                <a:lnTo>
                  <a:pt x="56" y="310"/>
                </a:lnTo>
                <a:lnTo>
                  <a:pt x="214" y="310"/>
                </a:lnTo>
                <a:lnTo>
                  <a:pt x="222" y="279"/>
                </a:lnTo>
                <a:lnTo>
                  <a:pt x="56" y="279"/>
                </a:lnTo>
                <a:lnTo>
                  <a:pt x="56" y="252"/>
                </a:lnTo>
                <a:lnTo>
                  <a:pt x="225" y="252"/>
                </a:lnTo>
                <a:lnTo>
                  <a:pt x="228" y="240"/>
                </a:lnTo>
                <a:lnTo>
                  <a:pt x="247" y="221"/>
                </a:lnTo>
                <a:lnTo>
                  <a:pt x="56" y="221"/>
                </a:lnTo>
                <a:lnTo>
                  <a:pt x="56" y="194"/>
                </a:lnTo>
                <a:lnTo>
                  <a:pt x="273" y="194"/>
                </a:lnTo>
                <a:lnTo>
                  <a:pt x="330" y="139"/>
                </a:lnTo>
                <a:lnTo>
                  <a:pt x="330" y="0"/>
                </a:lnTo>
                <a:lnTo>
                  <a:pt x="118" y="0"/>
                </a:lnTo>
                <a:lnTo>
                  <a:pt x="118" y="124"/>
                </a:lnTo>
                <a:lnTo>
                  <a:pt x="0" y="124"/>
                </a:lnTo>
                <a:lnTo>
                  <a:pt x="0" y="408"/>
                </a:lnTo>
                <a:lnTo>
                  <a:pt x="330" y="408"/>
                </a:lnTo>
                <a:lnTo>
                  <a:pt x="330" y="289"/>
                </a:lnTo>
                <a:lnTo>
                  <a:pt x="302" y="317"/>
                </a:lnTo>
                <a:lnTo>
                  <a:pt x="273" y="319"/>
                </a:lnTo>
                <a:close/>
                <a:moveTo>
                  <a:pt x="93" y="14"/>
                </a:moveTo>
                <a:lnTo>
                  <a:pt x="12" y="99"/>
                </a:lnTo>
                <a:lnTo>
                  <a:pt x="93" y="99"/>
                </a:lnTo>
                <a:lnTo>
                  <a:pt x="93" y="14"/>
                </a:lnTo>
                <a:close/>
              </a:path>
            </a:pathLst>
          </a:custGeom>
          <a:solidFill>
            <a:srgbClr val="504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dirty="0">
              <a:blipFill>
                <a:blip r:embed="rId3"/>
                <a:tile tx="0" ty="0" sx="100000" sy="100000" flip="none" algn="tl"/>
              </a:blipFill>
              <a:cs typeface="+mn-ea"/>
              <a:sym typeface="+mn-lt"/>
            </a:endParaRPr>
          </a:p>
        </p:txBody>
      </p:sp>
      <p:sp>
        <p:nvSpPr>
          <p:cNvPr id="20" name="Oval 20"/>
          <p:cNvSpPr/>
          <p:nvPr/>
        </p:nvSpPr>
        <p:spPr>
          <a:xfrm>
            <a:off x="8751172" y="2580450"/>
            <a:ext cx="941325" cy="863857"/>
          </a:xfrm>
          <a:custGeom>
            <a:avLst/>
            <a:gdLst>
              <a:gd name="connsiteX0" fmla="*/ 303857 w 607639"/>
              <a:gd name="connsiteY0" fmla="*/ 303714 h 557467"/>
              <a:gd name="connsiteX1" fmla="*/ 352986 w 607639"/>
              <a:gd name="connsiteY1" fmla="*/ 309132 h 557467"/>
              <a:gd name="connsiteX2" fmla="*/ 514597 w 607639"/>
              <a:gd name="connsiteY2" fmla="*/ 449845 h 557467"/>
              <a:gd name="connsiteX3" fmla="*/ 528676 w 607639"/>
              <a:gd name="connsiteY3" fmla="*/ 528182 h 557467"/>
              <a:gd name="connsiteX4" fmla="*/ 499345 w 607639"/>
              <a:gd name="connsiteY4" fmla="*/ 557467 h 557467"/>
              <a:gd name="connsiteX5" fmla="*/ 108223 w 607639"/>
              <a:gd name="connsiteY5" fmla="*/ 557467 h 557467"/>
              <a:gd name="connsiteX6" fmla="*/ 78892 w 607639"/>
              <a:gd name="connsiteY6" fmla="*/ 528182 h 557467"/>
              <a:gd name="connsiteX7" fmla="*/ 303857 w 607639"/>
              <a:gd name="connsiteY7" fmla="*/ 303714 h 557467"/>
              <a:gd name="connsiteX8" fmla="*/ 455825 w 607639"/>
              <a:gd name="connsiteY8" fmla="*/ 268995 h 557467"/>
              <a:gd name="connsiteX9" fmla="*/ 607639 w 607639"/>
              <a:gd name="connsiteY9" fmla="*/ 420565 h 557467"/>
              <a:gd name="connsiteX10" fmla="*/ 578303 w 607639"/>
              <a:gd name="connsiteY10" fmla="*/ 449854 h 557467"/>
              <a:gd name="connsiteX11" fmla="*/ 576396 w 607639"/>
              <a:gd name="connsiteY11" fmla="*/ 449854 h 557467"/>
              <a:gd name="connsiteX12" fmla="*/ 424875 w 607639"/>
              <a:gd name="connsiteY12" fmla="*/ 272217 h 557467"/>
              <a:gd name="connsiteX13" fmla="*/ 455825 w 607639"/>
              <a:gd name="connsiteY13" fmla="*/ 268995 h 557467"/>
              <a:gd name="connsiteX14" fmla="*/ 151811 w 607639"/>
              <a:gd name="connsiteY14" fmla="*/ 268995 h 557467"/>
              <a:gd name="connsiteX15" fmla="*/ 182906 w 607639"/>
              <a:gd name="connsiteY15" fmla="*/ 272217 h 557467"/>
              <a:gd name="connsiteX16" fmla="*/ 31389 w 607639"/>
              <a:gd name="connsiteY16" fmla="*/ 449854 h 557467"/>
              <a:gd name="connsiteX17" fmla="*/ 29335 w 607639"/>
              <a:gd name="connsiteY17" fmla="*/ 449854 h 557467"/>
              <a:gd name="connsiteX18" fmla="*/ 0 w 607639"/>
              <a:gd name="connsiteY18" fmla="*/ 420565 h 557467"/>
              <a:gd name="connsiteX19" fmla="*/ 151811 w 607639"/>
              <a:gd name="connsiteY19" fmla="*/ 268995 h 557467"/>
              <a:gd name="connsiteX20" fmla="*/ 462556 w 607639"/>
              <a:gd name="connsiteY20" fmla="*/ 35000 h 557467"/>
              <a:gd name="connsiteX21" fmla="*/ 543847 w 607639"/>
              <a:gd name="connsiteY21" fmla="*/ 122571 h 557467"/>
              <a:gd name="connsiteX22" fmla="*/ 462556 w 607639"/>
              <a:gd name="connsiteY22" fmla="*/ 210143 h 557467"/>
              <a:gd name="connsiteX23" fmla="*/ 485153 w 607639"/>
              <a:gd name="connsiteY23" fmla="*/ 122571 h 557467"/>
              <a:gd name="connsiteX24" fmla="*/ 462556 w 607639"/>
              <a:gd name="connsiteY24" fmla="*/ 35000 h 557467"/>
              <a:gd name="connsiteX25" fmla="*/ 145224 w 607639"/>
              <a:gd name="connsiteY25" fmla="*/ 35000 h 557467"/>
              <a:gd name="connsiteX26" fmla="*/ 122481 w 607639"/>
              <a:gd name="connsiteY26" fmla="*/ 122571 h 557467"/>
              <a:gd name="connsiteX27" fmla="*/ 145224 w 607639"/>
              <a:gd name="connsiteY27" fmla="*/ 210143 h 557467"/>
              <a:gd name="connsiteX28" fmla="*/ 63791 w 607639"/>
              <a:gd name="connsiteY28" fmla="*/ 122571 h 557467"/>
              <a:gd name="connsiteX29" fmla="*/ 145224 w 607639"/>
              <a:gd name="connsiteY29" fmla="*/ 35000 h 557467"/>
              <a:gd name="connsiteX30" fmla="*/ 303892 w 607639"/>
              <a:gd name="connsiteY30" fmla="*/ 0 h 557467"/>
              <a:gd name="connsiteX31" fmla="*/ 403912 w 607639"/>
              <a:gd name="connsiteY31" fmla="*/ 51694 h 557467"/>
              <a:gd name="connsiteX32" fmla="*/ 426497 w 607639"/>
              <a:gd name="connsiteY32" fmla="*/ 122572 h 557467"/>
              <a:gd name="connsiteX33" fmla="*/ 403912 w 607639"/>
              <a:gd name="connsiteY33" fmla="*/ 193450 h 557467"/>
              <a:gd name="connsiteX34" fmla="*/ 303892 w 607639"/>
              <a:gd name="connsiteY34" fmla="*/ 245144 h 557467"/>
              <a:gd name="connsiteX35" fmla="*/ 181141 w 607639"/>
              <a:gd name="connsiteY35" fmla="*/ 122572 h 557467"/>
              <a:gd name="connsiteX36" fmla="*/ 303892 w 607639"/>
              <a:gd name="connsiteY36" fmla="*/ 0 h 557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7639" h="557467">
                <a:moveTo>
                  <a:pt x="303857" y="303714"/>
                </a:moveTo>
                <a:cubicBezTo>
                  <a:pt x="320722" y="303714"/>
                  <a:pt x="337148" y="305618"/>
                  <a:pt x="352986" y="309132"/>
                </a:cubicBezTo>
                <a:cubicBezTo>
                  <a:pt x="427486" y="325824"/>
                  <a:pt x="488200" y="379562"/>
                  <a:pt x="514597" y="449845"/>
                </a:cubicBezTo>
                <a:cubicBezTo>
                  <a:pt x="523690" y="474298"/>
                  <a:pt x="528676" y="500655"/>
                  <a:pt x="528676" y="528182"/>
                </a:cubicBezTo>
                <a:cubicBezTo>
                  <a:pt x="528676" y="544289"/>
                  <a:pt x="515477" y="557467"/>
                  <a:pt x="499345" y="557467"/>
                </a:cubicBezTo>
                <a:lnTo>
                  <a:pt x="108223" y="557467"/>
                </a:lnTo>
                <a:cubicBezTo>
                  <a:pt x="92091" y="557467"/>
                  <a:pt x="78892" y="544289"/>
                  <a:pt x="78892" y="528182"/>
                </a:cubicBezTo>
                <a:cubicBezTo>
                  <a:pt x="78892" y="404307"/>
                  <a:pt x="179789" y="303714"/>
                  <a:pt x="303857" y="303714"/>
                </a:cubicBezTo>
                <a:close/>
                <a:moveTo>
                  <a:pt x="455825" y="268995"/>
                </a:moveTo>
                <a:cubicBezTo>
                  <a:pt x="539579" y="268995"/>
                  <a:pt x="607639" y="336945"/>
                  <a:pt x="607639" y="420565"/>
                </a:cubicBezTo>
                <a:cubicBezTo>
                  <a:pt x="607639" y="436674"/>
                  <a:pt x="594584" y="449854"/>
                  <a:pt x="578303" y="449854"/>
                </a:cubicBezTo>
                <a:lnTo>
                  <a:pt x="576396" y="449854"/>
                </a:lnTo>
                <a:cubicBezTo>
                  <a:pt x="553661" y="371360"/>
                  <a:pt x="497775" y="306631"/>
                  <a:pt x="424875" y="272217"/>
                </a:cubicBezTo>
                <a:cubicBezTo>
                  <a:pt x="434996" y="270020"/>
                  <a:pt x="445410" y="268995"/>
                  <a:pt x="455825" y="268995"/>
                </a:cubicBezTo>
                <a:close/>
                <a:moveTo>
                  <a:pt x="151811" y="268995"/>
                </a:moveTo>
                <a:cubicBezTo>
                  <a:pt x="162371" y="268995"/>
                  <a:pt x="172785" y="270020"/>
                  <a:pt x="182906" y="272217"/>
                </a:cubicBezTo>
                <a:cubicBezTo>
                  <a:pt x="110008" y="306631"/>
                  <a:pt x="53977" y="371360"/>
                  <a:pt x="31389" y="449854"/>
                </a:cubicBezTo>
                <a:lnTo>
                  <a:pt x="29335" y="449854"/>
                </a:lnTo>
                <a:cubicBezTo>
                  <a:pt x="13201" y="449854"/>
                  <a:pt x="0" y="436674"/>
                  <a:pt x="0" y="420565"/>
                </a:cubicBezTo>
                <a:cubicBezTo>
                  <a:pt x="0" y="336945"/>
                  <a:pt x="68058" y="268995"/>
                  <a:pt x="151811" y="268995"/>
                </a:cubicBezTo>
                <a:close/>
                <a:moveTo>
                  <a:pt x="462556" y="35000"/>
                </a:moveTo>
                <a:cubicBezTo>
                  <a:pt x="507897" y="38368"/>
                  <a:pt x="543847" y="76296"/>
                  <a:pt x="543847" y="122571"/>
                </a:cubicBezTo>
                <a:cubicBezTo>
                  <a:pt x="543847" y="168847"/>
                  <a:pt x="507897" y="206775"/>
                  <a:pt x="462556" y="210143"/>
                </a:cubicBezTo>
                <a:cubicBezTo>
                  <a:pt x="476936" y="184223"/>
                  <a:pt x="485153" y="154349"/>
                  <a:pt x="485153" y="122571"/>
                </a:cubicBezTo>
                <a:cubicBezTo>
                  <a:pt x="485153" y="90794"/>
                  <a:pt x="476936" y="60920"/>
                  <a:pt x="462556" y="35000"/>
                </a:cubicBezTo>
                <a:close/>
                <a:moveTo>
                  <a:pt x="145224" y="35000"/>
                </a:moveTo>
                <a:cubicBezTo>
                  <a:pt x="130698" y="60920"/>
                  <a:pt x="122481" y="90794"/>
                  <a:pt x="122481" y="122571"/>
                </a:cubicBezTo>
                <a:cubicBezTo>
                  <a:pt x="122481" y="154349"/>
                  <a:pt x="130698" y="184223"/>
                  <a:pt x="145224" y="210143"/>
                </a:cubicBezTo>
                <a:cubicBezTo>
                  <a:pt x="99739" y="206775"/>
                  <a:pt x="63791" y="168847"/>
                  <a:pt x="63791" y="122571"/>
                </a:cubicBezTo>
                <a:cubicBezTo>
                  <a:pt x="63791" y="76296"/>
                  <a:pt x="99739" y="38368"/>
                  <a:pt x="145224" y="35000"/>
                </a:cubicBezTo>
                <a:close/>
                <a:moveTo>
                  <a:pt x="303892" y="0"/>
                </a:moveTo>
                <a:cubicBezTo>
                  <a:pt x="345103" y="0"/>
                  <a:pt x="381620" y="20502"/>
                  <a:pt x="403912" y="51694"/>
                </a:cubicBezTo>
                <a:cubicBezTo>
                  <a:pt x="418138" y="71756"/>
                  <a:pt x="426497" y="96212"/>
                  <a:pt x="426497" y="122572"/>
                </a:cubicBezTo>
                <a:cubicBezTo>
                  <a:pt x="426497" y="148931"/>
                  <a:pt x="418138" y="173387"/>
                  <a:pt x="403912" y="193450"/>
                </a:cubicBezTo>
                <a:cubicBezTo>
                  <a:pt x="381620" y="224642"/>
                  <a:pt x="345103" y="245144"/>
                  <a:pt x="303892" y="245144"/>
                </a:cubicBezTo>
                <a:cubicBezTo>
                  <a:pt x="236137" y="245144"/>
                  <a:pt x="181141" y="190082"/>
                  <a:pt x="181141" y="122572"/>
                </a:cubicBezTo>
                <a:cubicBezTo>
                  <a:pt x="181141" y="55062"/>
                  <a:pt x="236137" y="0"/>
                  <a:pt x="303892" y="0"/>
                </a:cubicBezTo>
                <a:close/>
              </a:path>
            </a:pathLst>
          </a:custGeom>
          <a:solidFill>
            <a:srgbClr val="504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dirty="0">
              <a:blipFill>
                <a:blip r:embed="rId3"/>
                <a:tile tx="0" ty="0" sx="100000" sy="100000" flip="none" algn="tl"/>
              </a:blipFill>
              <a:cs typeface="+mn-ea"/>
              <a:sym typeface="+mn-lt"/>
            </a:endParaRPr>
          </a:p>
        </p:txBody>
      </p:sp>
      <p:pic>
        <p:nvPicPr>
          <p:cNvPr id="12" name="图片 12" descr="QQ图片20220104183842"/>
          <p:cNvPicPr>
            <a:picLocks noChangeAspect="1"/>
          </p:cNvPicPr>
          <p:nvPr/>
        </p:nvPicPr>
        <p:blipFill>
          <a:blip r:embed="rId4"/>
          <a:srcRect l="20635" t="25274" r="21810" b="37363"/>
          <a:stretch>
            <a:fillRect/>
          </a:stretch>
        </p:blipFill>
        <p:spPr>
          <a:xfrm>
            <a:off x="1103630" y="3766820"/>
            <a:ext cx="3813175" cy="1396365"/>
          </a:xfrm>
          <a:prstGeom prst="rect">
            <a:avLst/>
          </a:prstGeom>
        </p:spPr>
      </p:pic>
      <p:pic>
        <p:nvPicPr>
          <p:cNvPr id="2" name="图片 11" descr="QQ图片20220104183845"/>
          <p:cNvPicPr>
            <a:picLocks noChangeAspect="1"/>
          </p:cNvPicPr>
          <p:nvPr/>
        </p:nvPicPr>
        <p:blipFill>
          <a:blip r:embed="rId5"/>
          <a:srcRect l="20292" t="24796" r="21714" b="35555"/>
          <a:stretch>
            <a:fillRect/>
          </a:stretch>
        </p:blipFill>
        <p:spPr>
          <a:xfrm>
            <a:off x="4189730" y="3766820"/>
            <a:ext cx="3812540" cy="1466850"/>
          </a:xfrm>
          <a:prstGeom prst="rect">
            <a:avLst/>
          </a:prstGeom>
        </p:spPr>
      </p:pic>
      <p:pic>
        <p:nvPicPr>
          <p:cNvPr id="3" name="图片 10" descr="QQ图片20220104183850"/>
          <p:cNvPicPr>
            <a:picLocks noChangeAspect="1"/>
          </p:cNvPicPr>
          <p:nvPr/>
        </p:nvPicPr>
        <p:blipFill>
          <a:blip r:embed="rId6"/>
          <a:srcRect l="20895" t="24668" r="21353" b="37832"/>
          <a:stretch>
            <a:fillRect/>
          </a:stretch>
        </p:blipFill>
        <p:spPr>
          <a:xfrm>
            <a:off x="7311390" y="3766820"/>
            <a:ext cx="3820160" cy="1395730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4" grpId="0" animBg="1"/>
      <p:bldP spid="14" grpId="1" animBg="1"/>
      <p:bldP spid="17" grpId="0" animBg="1"/>
      <p:bldP spid="17" grpId="1" animBg="1"/>
      <p:bldP spid="20" grpId="0" animBg="1"/>
      <p:bldP spid="2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09684" y="573206"/>
            <a:ext cx="10822674" cy="5732060"/>
          </a:xfrm>
          <a:prstGeom prst="rect">
            <a:avLst/>
          </a:prstGeom>
          <a:solidFill>
            <a:srgbClr val="F9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 flipH="1" flipV="1">
            <a:off x="2845486" y="-2416225"/>
            <a:ext cx="6501030" cy="11690448"/>
          </a:xfrm>
          <a:custGeom>
            <a:avLst/>
            <a:gdLst>
              <a:gd name="connsiteX0" fmla="*/ 6092660 w 6501030"/>
              <a:gd name="connsiteY0" fmla="*/ 991170 h 11690448"/>
              <a:gd name="connsiteX1" fmla="*/ 428840 w 6501030"/>
              <a:gd name="connsiteY1" fmla="*/ 991170 h 11690448"/>
              <a:gd name="connsiteX2" fmla="*/ 428839 w 6501030"/>
              <a:gd name="connsiteY2" fmla="*/ 10762967 h 11690448"/>
              <a:gd name="connsiteX3" fmla="*/ 6092660 w 6501030"/>
              <a:gd name="connsiteY3" fmla="*/ 10762967 h 11690448"/>
              <a:gd name="connsiteX4" fmla="*/ 6501030 w 6501030"/>
              <a:gd name="connsiteY4" fmla="*/ 0 h 11690448"/>
              <a:gd name="connsiteX5" fmla="*/ 6501030 w 6501030"/>
              <a:gd name="connsiteY5" fmla="*/ 11690448 h 11690448"/>
              <a:gd name="connsiteX6" fmla="*/ 0 w 6501030"/>
              <a:gd name="connsiteY6" fmla="*/ 11690448 h 11690448"/>
              <a:gd name="connsiteX7" fmla="*/ 0 w 6501030"/>
              <a:gd name="connsiteY7" fmla="*/ 0 h 1169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1030" h="11690448">
                <a:moveTo>
                  <a:pt x="6092660" y="991170"/>
                </a:moveTo>
                <a:lnTo>
                  <a:pt x="428840" y="991170"/>
                </a:lnTo>
                <a:lnTo>
                  <a:pt x="428839" y="10762967"/>
                </a:lnTo>
                <a:lnTo>
                  <a:pt x="6092660" y="10762967"/>
                </a:lnTo>
                <a:close/>
                <a:moveTo>
                  <a:pt x="6501030" y="0"/>
                </a:moveTo>
                <a:lnTo>
                  <a:pt x="6501030" y="11690448"/>
                </a:lnTo>
                <a:lnTo>
                  <a:pt x="0" y="11690448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 flipH="1">
            <a:off x="4036317" y="873457"/>
            <a:ext cx="7036834" cy="431095"/>
            <a:chOff x="6191591" y="2264560"/>
            <a:chExt cx="1810564" cy="240605"/>
          </a:xfrm>
        </p:grpSpPr>
        <p:cxnSp>
          <p:nvCxnSpPr>
            <p:cNvPr id="7" name="直接箭头连接符 6"/>
            <p:cNvCxnSpPr/>
            <p:nvPr/>
          </p:nvCxnSpPr>
          <p:spPr>
            <a:xfrm>
              <a:off x="6191591" y="2505165"/>
              <a:ext cx="1810564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/>
            <p:cNvCxnSpPr/>
            <p:nvPr/>
          </p:nvCxnSpPr>
          <p:spPr>
            <a:xfrm>
              <a:off x="6191591" y="2386838"/>
              <a:ext cx="1341973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>
              <a:off x="6191591" y="2264560"/>
              <a:ext cx="844311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平行四边形 9"/>
          <p:cNvSpPr/>
          <p:nvPr/>
        </p:nvSpPr>
        <p:spPr>
          <a:xfrm>
            <a:off x="1169800" y="772210"/>
            <a:ext cx="2637064" cy="518694"/>
          </a:xfrm>
          <a:prstGeom prst="parallelogram">
            <a:avLst>
              <a:gd name="adj" fmla="val 49926"/>
            </a:avLst>
          </a:prstGeom>
          <a:solidFill>
            <a:srgbClr val="DA584B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27455" y="768985"/>
            <a:ext cx="2456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i="1" dirty="0">
                <a:solidFill>
                  <a:schemeClr val="bg1"/>
                </a:solidFill>
                <a:cs typeface="+mn-ea"/>
                <a:sym typeface="+mn-lt"/>
              </a:rPr>
              <a:t>后台用户管理</a:t>
            </a:r>
            <a:endParaRPr lang="zh-CN" altLang="en-US" sz="28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69800" y="2197808"/>
            <a:ext cx="9721113" cy="3452362"/>
          </a:xfrm>
          <a:prstGeom prst="rect">
            <a:avLst/>
          </a:prstGeom>
          <a:noFill/>
          <a:ln w="92075">
            <a:solidFill>
              <a:srgbClr val="DA58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MH_SubTitle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18264" y="2694298"/>
            <a:ext cx="1965323" cy="4424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457200" indent="-457200">
              <a:buNone/>
              <a:defRPr/>
            </a:pPr>
            <a:r>
              <a:rPr lang="zh-CN" altLang="en-US" sz="2400" b="0" kern="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查看用户</a:t>
            </a:r>
            <a:endParaRPr lang="zh-CN" altLang="en-US" sz="2400" b="0" kern="0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6" name="MH_SubTitle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379852" y="2646082"/>
            <a:ext cx="1965323" cy="4424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457200" indent="-457200">
              <a:buNone/>
              <a:defRPr/>
            </a:pPr>
            <a:r>
              <a:rPr lang="zh-CN" altLang="en-US" sz="2400" b="0" kern="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添加用户</a:t>
            </a:r>
            <a:endParaRPr lang="zh-CN" altLang="en-US" sz="2400" b="0" kern="0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466" t="53317" r="7384" b="8076"/>
          <a:stretch>
            <a:fillRect/>
          </a:stretch>
        </p:blipFill>
        <p:spPr>
          <a:xfrm flipH="1">
            <a:off x="5117494" y="1611883"/>
            <a:ext cx="1957012" cy="47095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5588168" y="2035899"/>
            <a:ext cx="1015663" cy="37521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schemeClr val="bg1"/>
                </a:solidFill>
                <a:effectLst>
                  <a:outerShdw blurRad="101600" sx="103000" sy="103000" algn="ctr" rotWithShape="0">
                    <a:prstClr val="black">
                      <a:alpha val="20000"/>
                    </a:prstClr>
                  </a:outerShdw>
                </a:effectLst>
                <a:latin typeface="Agency FB" panose="020B0503020202020204" pitchFamily="34" charset="0"/>
                <a:cs typeface="+mn-ea"/>
                <a:sym typeface="+mn-lt"/>
              </a:rPr>
              <a:t>BUSINESS</a:t>
            </a:r>
            <a:endParaRPr lang="zh-CN" altLang="en-US" sz="5400" dirty="0">
              <a:solidFill>
                <a:schemeClr val="bg1"/>
              </a:solidFill>
              <a:effectLst>
                <a:outerShdw blurRad="101600" sx="103000" sy="103000" algn="ctr" rotWithShape="0">
                  <a:prstClr val="black">
                    <a:alpha val="20000"/>
                  </a:prstClr>
                </a:outerShdw>
              </a:effectLst>
              <a:latin typeface="Agency FB" panose="020B0503020202020204" pitchFamily="34" charset="0"/>
              <a:cs typeface="+mn-ea"/>
              <a:sym typeface="+mn-lt"/>
            </a:endParaRPr>
          </a:p>
        </p:txBody>
      </p:sp>
      <p:pic>
        <p:nvPicPr>
          <p:cNvPr id="24" name="图片 24" descr="QQ图片20220104183858"/>
          <p:cNvPicPr>
            <a:picLocks noChangeAspect="1"/>
          </p:cNvPicPr>
          <p:nvPr/>
        </p:nvPicPr>
        <p:blipFill>
          <a:blip r:embed="rId5"/>
          <a:srcRect l="731" t="11491" r="32598" b="46018"/>
          <a:stretch>
            <a:fillRect/>
          </a:stretch>
        </p:blipFill>
        <p:spPr>
          <a:xfrm>
            <a:off x="1227455" y="3136900"/>
            <a:ext cx="3879215" cy="2456180"/>
          </a:xfrm>
          <a:prstGeom prst="rect">
            <a:avLst/>
          </a:prstGeom>
        </p:spPr>
      </p:pic>
      <p:pic>
        <p:nvPicPr>
          <p:cNvPr id="27" name="图片 27" descr="QQ图片20220104184018"/>
          <p:cNvPicPr>
            <a:picLocks noChangeAspect="1"/>
          </p:cNvPicPr>
          <p:nvPr/>
        </p:nvPicPr>
        <p:blipFill>
          <a:blip r:embed="rId6"/>
          <a:srcRect l="-205" t="14175" r="51999" b="39578"/>
          <a:stretch>
            <a:fillRect/>
          </a:stretch>
        </p:blipFill>
        <p:spPr>
          <a:xfrm>
            <a:off x="6978650" y="3088640"/>
            <a:ext cx="3792855" cy="2503805"/>
          </a:xfrm>
          <a:prstGeom prst="rect">
            <a:avLst/>
          </a:prstGeom>
        </p:spPr>
      </p:pic>
      <p:pic>
        <p:nvPicPr>
          <p:cNvPr id="26" name="图片 26" descr="QQ图片20220104184022"/>
          <p:cNvPicPr>
            <a:picLocks noChangeAspect="1"/>
          </p:cNvPicPr>
          <p:nvPr/>
        </p:nvPicPr>
        <p:blipFill>
          <a:blip r:embed="rId7"/>
          <a:srcRect l="3685" t="16596" r="32040" b="42428"/>
          <a:stretch>
            <a:fillRect/>
          </a:stretch>
        </p:blipFill>
        <p:spPr>
          <a:xfrm>
            <a:off x="6978650" y="3088640"/>
            <a:ext cx="3875405" cy="2391410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4" grpId="0"/>
      <p:bldP spid="18" grpId="0"/>
      <p:bldP spid="16" grpId="0" animBg="1"/>
      <p:bldP spid="1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4284" y="562411"/>
            <a:ext cx="10822674" cy="5732060"/>
          </a:xfrm>
          <a:prstGeom prst="rect">
            <a:avLst/>
          </a:prstGeom>
          <a:solidFill>
            <a:srgbClr val="F9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 flipH="1" flipV="1">
            <a:off x="2845486" y="-2416225"/>
            <a:ext cx="6501030" cy="11690448"/>
          </a:xfrm>
          <a:custGeom>
            <a:avLst/>
            <a:gdLst>
              <a:gd name="connsiteX0" fmla="*/ 6092660 w 6501030"/>
              <a:gd name="connsiteY0" fmla="*/ 991170 h 11690448"/>
              <a:gd name="connsiteX1" fmla="*/ 428840 w 6501030"/>
              <a:gd name="connsiteY1" fmla="*/ 991170 h 11690448"/>
              <a:gd name="connsiteX2" fmla="*/ 428839 w 6501030"/>
              <a:gd name="connsiteY2" fmla="*/ 10762967 h 11690448"/>
              <a:gd name="connsiteX3" fmla="*/ 6092660 w 6501030"/>
              <a:gd name="connsiteY3" fmla="*/ 10762967 h 11690448"/>
              <a:gd name="connsiteX4" fmla="*/ 6501030 w 6501030"/>
              <a:gd name="connsiteY4" fmla="*/ 0 h 11690448"/>
              <a:gd name="connsiteX5" fmla="*/ 6501030 w 6501030"/>
              <a:gd name="connsiteY5" fmla="*/ 11690448 h 11690448"/>
              <a:gd name="connsiteX6" fmla="*/ 0 w 6501030"/>
              <a:gd name="connsiteY6" fmla="*/ 11690448 h 11690448"/>
              <a:gd name="connsiteX7" fmla="*/ 0 w 6501030"/>
              <a:gd name="connsiteY7" fmla="*/ 0 h 1169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1030" h="11690448">
                <a:moveTo>
                  <a:pt x="6092660" y="991170"/>
                </a:moveTo>
                <a:lnTo>
                  <a:pt x="428840" y="991170"/>
                </a:lnTo>
                <a:lnTo>
                  <a:pt x="428839" y="10762967"/>
                </a:lnTo>
                <a:lnTo>
                  <a:pt x="6092660" y="10762967"/>
                </a:lnTo>
                <a:close/>
                <a:moveTo>
                  <a:pt x="6501030" y="0"/>
                </a:moveTo>
                <a:lnTo>
                  <a:pt x="6501030" y="11690448"/>
                </a:lnTo>
                <a:lnTo>
                  <a:pt x="0" y="11690448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 flipH="1">
            <a:off x="4036317" y="873457"/>
            <a:ext cx="7036834" cy="431095"/>
            <a:chOff x="6191591" y="2264560"/>
            <a:chExt cx="1810564" cy="240605"/>
          </a:xfrm>
        </p:grpSpPr>
        <p:cxnSp>
          <p:nvCxnSpPr>
            <p:cNvPr id="7" name="直接箭头连接符 6"/>
            <p:cNvCxnSpPr/>
            <p:nvPr/>
          </p:nvCxnSpPr>
          <p:spPr>
            <a:xfrm>
              <a:off x="6191591" y="2505165"/>
              <a:ext cx="1810564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/>
            <p:cNvCxnSpPr/>
            <p:nvPr/>
          </p:nvCxnSpPr>
          <p:spPr>
            <a:xfrm>
              <a:off x="6191591" y="2386838"/>
              <a:ext cx="1341973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>
              <a:off x="6191591" y="2264560"/>
              <a:ext cx="844311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平行四边形 9"/>
          <p:cNvSpPr/>
          <p:nvPr/>
        </p:nvSpPr>
        <p:spPr>
          <a:xfrm>
            <a:off x="1169800" y="772210"/>
            <a:ext cx="2637064" cy="518694"/>
          </a:xfrm>
          <a:prstGeom prst="parallelogram">
            <a:avLst>
              <a:gd name="adj" fmla="val 49926"/>
            </a:avLst>
          </a:prstGeom>
          <a:solidFill>
            <a:srgbClr val="DA584B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85240" y="768985"/>
            <a:ext cx="23507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i="1" dirty="0">
                <a:solidFill>
                  <a:schemeClr val="bg1"/>
                </a:solidFill>
                <a:cs typeface="+mn-ea"/>
                <a:sym typeface="+mn-lt"/>
              </a:rPr>
              <a:t>后台商品管理</a:t>
            </a:r>
            <a:endParaRPr lang="zh-CN" altLang="en-US" sz="28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TextBox 15"/>
          <p:cNvSpPr txBox="1"/>
          <p:nvPr/>
        </p:nvSpPr>
        <p:spPr>
          <a:xfrm>
            <a:off x="1899020" y="3862625"/>
            <a:ext cx="299385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828800" rtl="0"/>
            <a:r>
              <a:rPr lang="zh-CN" alt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查看热卖水果信息并可进行添加和删除</a:t>
            </a:r>
            <a:endParaRPr lang="zh-CN" altLang="en-US" sz="1600" kern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Rectangle 16"/>
          <p:cNvSpPr/>
          <p:nvPr/>
        </p:nvSpPr>
        <p:spPr>
          <a:xfrm>
            <a:off x="1893305" y="3587785"/>
            <a:ext cx="113411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热卖水果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19"/>
          <p:cNvSpPr txBox="1"/>
          <p:nvPr/>
        </p:nvSpPr>
        <p:spPr>
          <a:xfrm>
            <a:off x="1899020" y="2491025"/>
            <a:ext cx="3113724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828800" rtl="0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查看库存中水果信息</a:t>
            </a:r>
            <a:endParaRPr lang="en-US" sz="1600" kern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Rectangle 20"/>
          <p:cNvSpPr/>
          <p:nvPr/>
        </p:nvSpPr>
        <p:spPr>
          <a:xfrm>
            <a:off x="1893305" y="2216820"/>
            <a:ext cx="113411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1828800" rtl="0"/>
            <a:r>
              <a:rPr lang="zh-CN" altLang="en-US" b="1" kern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库存水果</a:t>
            </a:r>
            <a:endParaRPr lang="zh-CN" altLang="en-US" b="1" kern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Rectangle 23"/>
          <p:cNvSpPr/>
          <p:nvPr/>
        </p:nvSpPr>
        <p:spPr>
          <a:xfrm flipH="1">
            <a:off x="1618350" y="3672125"/>
            <a:ext cx="62532" cy="683895"/>
          </a:xfrm>
          <a:prstGeom prst="rect">
            <a:avLst/>
          </a:prstGeom>
          <a:solidFill>
            <a:srgbClr val="504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1200" kern="12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Rectangle 25"/>
          <p:cNvSpPr/>
          <p:nvPr/>
        </p:nvSpPr>
        <p:spPr>
          <a:xfrm flipH="1">
            <a:off x="1618350" y="2295445"/>
            <a:ext cx="62532" cy="683895"/>
          </a:xfrm>
          <a:prstGeom prst="rect">
            <a:avLst/>
          </a:prstGeom>
          <a:solidFill>
            <a:srgbClr val="504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1200" kern="12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1899020" y="5161276"/>
            <a:ext cx="2993857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828800" rtl="0"/>
            <a:r>
              <a:rPr lang="zh-CN" alt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可以向库存中添加新水果</a:t>
            </a:r>
            <a:endParaRPr lang="zh-CN" altLang="en-US" sz="1600" kern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Rectangle 16"/>
          <p:cNvSpPr/>
          <p:nvPr/>
        </p:nvSpPr>
        <p:spPr>
          <a:xfrm>
            <a:off x="1893305" y="4886436"/>
            <a:ext cx="113411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水果入库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Rectangle 23"/>
          <p:cNvSpPr/>
          <p:nvPr/>
        </p:nvSpPr>
        <p:spPr>
          <a:xfrm flipH="1">
            <a:off x="1618350" y="4970776"/>
            <a:ext cx="62532" cy="683895"/>
          </a:xfrm>
          <a:prstGeom prst="rect">
            <a:avLst/>
          </a:prstGeom>
          <a:solidFill>
            <a:srgbClr val="504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1200" kern="12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2" name="图片 28" descr="QQ图片20220104183909"/>
          <p:cNvPicPr>
            <a:picLocks noChangeAspect="1"/>
          </p:cNvPicPr>
          <p:nvPr/>
        </p:nvPicPr>
        <p:blipFill>
          <a:blip r:embed="rId3"/>
          <a:srcRect l="3305" t="12966" r="30932" b="32844"/>
          <a:stretch>
            <a:fillRect/>
          </a:stretch>
        </p:blipFill>
        <p:spPr>
          <a:xfrm>
            <a:off x="4892675" y="2295525"/>
            <a:ext cx="6297930" cy="3480435"/>
          </a:xfrm>
          <a:prstGeom prst="rect">
            <a:avLst/>
          </a:prstGeom>
        </p:spPr>
      </p:pic>
      <p:pic>
        <p:nvPicPr>
          <p:cNvPr id="14" name="图片 13" descr="QQH0)CH)JOO38[KFSB}1Z5O"/>
          <p:cNvPicPr>
            <a:picLocks noChangeAspect="1"/>
          </p:cNvPicPr>
          <p:nvPr/>
        </p:nvPicPr>
        <p:blipFill>
          <a:blip r:embed="rId4"/>
          <a:srcRect l="3726" t="13851" r="32750" b="33508"/>
          <a:stretch>
            <a:fillRect/>
          </a:stretch>
        </p:blipFill>
        <p:spPr>
          <a:xfrm>
            <a:off x="4892675" y="2273300"/>
            <a:ext cx="6311265" cy="3481070"/>
          </a:xfrm>
          <a:prstGeom prst="rect">
            <a:avLst/>
          </a:prstGeom>
        </p:spPr>
      </p:pic>
      <p:pic>
        <p:nvPicPr>
          <p:cNvPr id="16" name="图片 30" descr="QQ图片20220104185017"/>
          <p:cNvPicPr>
            <a:picLocks noChangeAspect="1"/>
          </p:cNvPicPr>
          <p:nvPr/>
        </p:nvPicPr>
        <p:blipFill>
          <a:blip r:embed="rId5"/>
          <a:srcRect l="3905" t="15909" r="38177" b="33170"/>
          <a:stretch>
            <a:fillRect/>
          </a:stretch>
        </p:blipFill>
        <p:spPr>
          <a:xfrm>
            <a:off x="4892675" y="2273300"/>
            <a:ext cx="6298565" cy="3481070"/>
          </a:xfrm>
          <a:prstGeom prst="rect">
            <a:avLst/>
          </a:prstGeom>
        </p:spPr>
      </p:pic>
      <p:pic>
        <p:nvPicPr>
          <p:cNvPr id="22" name="图片 29" descr="QQ图片20220104185023"/>
          <p:cNvPicPr>
            <a:picLocks noChangeAspect="1"/>
          </p:cNvPicPr>
          <p:nvPr/>
        </p:nvPicPr>
        <p:blipFill>
          <a:blip r:embed="rId6"/>
          <a:srcRect l="3460" t="15688" r="31815" b="19417"/>
          <a:stretch>
            <a:fillRect/>
          </a:stretch>
        </p:blipFill>
        <p:spPr>
          <a:xfrm>
            <a:off x="4892675" y="2295525"/>
            <a:ext cx="6297295" cy="345948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21" grpId="0" animBg="1"/>
      <p:bldP spid="21" grpId="1" animBg="1"/>
      <p:bldP spid="17" grpId="0"/>
      <p:bldP spid="17" grpId="1"/>
      <p:bldP spid="15" grpId="0"/>
      <p:bldP spid="15" grpId="1"/>
      <p:bldP spid="19" grpId="0" animBg="1"/>
      <p:bldP spid="19" grpId="1" animBg="1"/>
      <p:bldP spid="3" grpId="0"/>
      <p:bldP spid="3" grpId="1"/>
      <p:bldP spid="2" grpId="0"/>
      <p:bldP spid="2" grpId="1"/>
      <p:bldP spid="27" grpId="0" animBg="1"/>
      <p:bldP spid="27" grpId="1" animBg="1"/>
      <p:bldP spid="25" grpId="0"/>
      <p:bldP spid="25" grpId="1"/>
      <p:bldP spid="23" grpId="0"/>
      <p:bldP spid="2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4284" y="563046"/>
            <a:ext cx="10822674" cy="5732060"/>
          </a:xfrm>
          <a:prstGeom prst="rect">
            <a:avLst/>
          </a:prstGeom>
          <a:solidFill>
            <a:srgbClr val="F9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 flipH="1" flipV="1">
            <a:off x="2845486" y="-2416225"/>
            <a:ext cx="6501030" cy="11690448"/>
          </a:xfrm>
          <a:custGeom>
            <a:avLst/>
            <a:gdLst>
              <a:gd name="connsiteX0" fmla="*/ 6092660 w 6501030"/>
              <a:gd name="connsiteY0" fmla="*/ 991170 h 11690448"/>
              <a:gd name="connsiteX1" fmla="*/ 428840 w 6501030"/>
              <a:gd name="connsiteY1" fmla="*/ 991170 h 11690448"/>
              <a:gd name="connsiteX2" fmla="*/ 428839 w 6501030"/>
              <a:gd name="connsiteY2" fmla="*/ 10762967 h 11690448"/>
              <a:gd name="connsiteX3" fmla="*/ 6092660 w 6501030"/>
              <a:gd name="connsiteY3" fmla="*/ 10762967 h 11690448"/>
              <a:gd name="connsiteX4" fmla="*/ 6501030 w 6501030"/>
              <a:gd name="connsiteY4" fmla="*/ 0 h 11690448"/>
              <a:gd name="connsiteX5" fmla="*/ 6501030 w 6501030"/>
              <a:gd name="connsiteY5" fmla="*/ 11690448 h 11690448"/>
              <a:gd name="connsiteX6" fmla="*/ 0 w 6501030"/>
              <a:gd name="connsiteY6" fmla="*/ 11690448 h 11690448"/>
              <a:gd name="connsiteX7" fmla="*/ 0 w 6501030"/>
              <a:gd name="connsiteY7" fmla="*/ 0 h 1169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1030" h="11690448">
                <a:moveTo>
                  <a:pt x="6092660" y="991170"/>
                </a:moveTo>
                <a:lnTo>
                  <a:pt x="428840" y="991170"/>
                </a:lnTo>
                <a:lnTo>
                  <a:pt x="428839" y="10762967"/>
                </a:lnTo>
                <a:lnTo>
                  <a:pt x="6092660" y="10762967"/>
                </a:lnTo>
                <a:close/>
                <a:moveTo>
                  <a:pt x="6501030" y="0"/>
                </a:moveTo>
                <a:lnTo>
                  <a:pt x="6501030" y="11690448"/>
                </a:lnTo>
                <a:lnTo>
                  <a:pt x="0" y="11690448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 flipH="1">
            <a:off x="4036317" y="873457"/>
            <a:ext cx="7036834" cy="431095"/>
            <a:chOff x="6191591" y="2264560"/>
            <a:chExt cx="1810564" cy="240605"/>
          </a:xfrm>
        </p:grpSpPr>
        <p:cxnSp>
          <p:nvCxnSpPr>
            <p:cNvPr id="7" name="直接箭头连接符 6"/>
            <p:cNvCxnSpPr/>
            <p:nvPr/>
          </p:nvCxnSpPr>
          <p:spPr>
            <a:xfrm>
              <a:off x="6191591" y="2505165"/>
              <a:ext cx="1810564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/>
            <p:cNvCxnSpPr/>
            <p:nvPr/>
          </p:nvCxnSpPr>
          <p:spPr>
            <a:xfrm>
              <a:off x="6191591" y="2386838"/>
              <a:ext cx="1341973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>
              <a:off x="6191591" y="2264560"/>
              <a:ext cx="844311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平行四边形 9"/>
          <p:cNvSpPr/>
          <p:nvPr/>
        </p:nvSpPr>
        <p:spPr>
          <a:xfrm>
            <a:off x="1169800" y="772210"/>
            <a:ext cx="2637064" cy="518694"/>
          </a:xfrm>
          <a:prstGeom prst="parallelogram">
            <a:avLst>
              <a:gd name="adj" fmla="val 49926"/>
            </a:avLst>
          </a:prstGeom>
          <a:solidFill>
            <a:srgbClr val="DA584B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55887" y="781332"/>
            <a:ext cx="206488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i="1" dirty="0">
                <a:solidFill>
                  <a:schemeClr val="bg1"/>
                </a:solidFill>
                <a:cs typeface="+mn-ea"/>
                <a:sym typeface="+mn-lt"/>
              </a:rPr>
              <a:t>用户操作</a:t>
            </a:r>
            <a:endParaRPr lang="zh-CN" altLang="en-US" sz="28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Freeform 8"/>
          <p:cNvSpPr>
            <a:spLocks noChangeAspect="1" noEditPoints="1"/>
          </p:cNvSpPr>
          <p:nvPr/>
        </p:nvSpPr>
        <p:spPr bwMode="auto">
          <a:xfrm>
            <a:off x="1712083" y="3190567"/>
            <a:ext cx="881688" cy="881688"/>
          </a:xfrm>
          <a:custGeom>
            <a:avLst/>
            <a:gdLst>
              <a:gd name="T0" fmla="*/ 1530 w 2449"/>
              <a:gd name="T1" fmla="*/ 38 h 2449"/>
              <a:gd name="T2" fmla="*/ 1859 w 2449"/>
              <a:gd name="T3" fmla="*/ 178 h 2449"/>
              <a:gd name="T4" fmla="*/ 2130 w 2449"/>
              <a:gd name="T5" fmla="*/ 401 h 2449"/>
              <a:gd name="T6" fmla="*/ 2328 w 2449"/>
              <a:gd name="T7" fmla="*/ 694 h 2449"/>
              <a:gd name="T8" fmla="*/ 2435 w 2449"/>
              <a:gd name="T9" fmla="*/ 1038 h 2449"/>
              <a:gd name="T10" fmla="*/ 2435 w 2449"/>
              <a:gd name="T11" fmla="*/ 1411 h 2449"/>
              <a:gd name="T12" fmla="*/ 2328 w 2449"/>
              <a:gd name="T13" fmla="*/ 1755 h 2449"/>
              <a:gd name="T14" fmla="*/ 2130 w 2449"/>
              <a:gd name="T15" fmla="*/ 2048 h 2449"/>
              <a:gd name="T16" fmla="*/ 1859 w 2449"/>
              <a:gd name="T17" fmla="*/ 2272 h 2449"/>
              <a:gd name="T18" fmla="*/ 1530 w 2449"/>
              <a:gd name="T19" fmla="*/ 2410 h 2449"/>
              <a:gd name="T20" fmla="*/ 1161 w 2449"/>
              <a:gd name="T21" fmla="*/ 2447 h 2449"/>
              <a:gd name="T22" fmla="*/ 804 w 2449"/>
              <a:gd name="T23" fmla="*/ 2375 h 2449"/>
              <a:gd name="T24" fmla="*/ 492 w 2449"/>
              <a:gd name="T25" fmla="*/ 2205 h 2449"/>
              <a:gd name="T26" fmla="*/ 243 w 2449"/>
              <a:gd name="T27" fmla="*/ 1957 h 2449"/>
              <a:gd name="T28" fmla="*/ 75 w 2449"/>
              <a:gd name="T29" fmla="*/ 1645 h 2449"/>
              <a:gd name="T30" fmla="*/ 2 w 2449"/>
              <a:gd name="T31" fmla="*/ 1287 h 2449"/>
              <a:gd name="T32" fmla="*/ 38 w 2449"/>
              <a:gd name="T33" fmla="*/ 919 h 2449"/>
              <a:gd name="T34" fmla="*/ 178 w 2449"/>
              <a:gd name="T35" fmla="*/ 589 h 2449"/>
              <a:gd name="T36" fmla="*/ 401 w 2449"/>
              <a:gd name="T37" fmla="*/ 318 h 2449"/>
              <a:gd name="T38" fmla="*/ 694 w 2449"/>
              <a:gd name="T39" fmla="*/ 121 h 2449"/>
              <a:gd name="T40" fmla="*/ 1038 w 2449"/>
              <a:gd name="T41" fmla="*/ 14 h 2449"/>
              <a:gd name="T42" fmla="*/ 1640 w 2449"/>
              <a:gd name="T43" fmla="*/ 1166 h 2449"/>
              <a:gd name="T44" fmla="*/ 1649 w 2449"/>
              <a:gd name="T45" fmla="*/ 1196 h 2449"/>
              <a:gd name="T46" fmla="*/ 1635 w 2449"/>
              <a:gd name="T47" fmla="*/ 1221 h 2449"/>
              <a:gd name="T48" fmla="*/ 1527 w 2449"/>
              <a:gd name="T49" fmla="*/ 1692 h 2449"/>
              <a:gd name="T50" fmla="*/ 1495 w 2449"/>
              <a:gd name="T51" fmla="*/ 1725 h 2449"/>
              <a:gd name="T52" fmla="*/ 1351 w 2449"/>
              <a:gd name="T53" fmla="*/ 1443 h 2449"/>
              <a:gd name="T54" fmla="*/ 1121 w 2449"/>
              <a:gd name="T55" fmla="*/ 1432 h 2449"/>
              <a:gd name="T56" fmla="*/ 1096 w 2449"/>
              <a:gd name="T57" fmla="*/ 1449 h 2449"/>
              <a:gd name="T58" fmla="*/ 946 w 2449"/>
              <a:gd name="T59" fmla="*/ 1722 h 2449"/>
              <a:gd name="T60" fmla="*/ 921 w 2449"/>
              <a:gd name="T61" fmla="*/ 1683 h 2449"/>
              <a:gd name="T62" fmla="*/ 812 w 2449"/>
              <a:gd name="T63" fmla="*/ 1219 h 2449"/>
              <a:gd name="T64" fmla="*/ 800 w 2449"/>
              <a:gd name="T65" fmla="*/ 1192 h 2449"/>
              <a:gd name="T66" fmla="*/ 814 w 2449"/>
              <a:gd name="T67" fmla="*/ 1161 h 2449"/>
              <a:gd name="T68" fmla="*/ 1233 w 2449"/>
              <a:gd name="T69" fmla="*/ 724 h 2449"/>
              <a:gd name="T70" fmla="*/ 1310 w 2449"/>
              <a:gd name="T71" fmla="*/ 391 h 2449"/>
              <a:gd name="T72" fmla="*/ 1550 w 2449"/>
              <a:gd name="T73" fmla="*/ 453 h 2449"/>
              <a:gd name="T74" fmla="*/ 1757 w 2449"/>
              <a:gd name="T75" fmla="*/ 578 h 2449"/>
              <a:gd name="T76" fmla="*/ 1919 w 2449"/>
              <a:gd name="T77" fmla="*/ 757 h 2449"/>
              <a:gd name="T78" fmla="*/ 2025 w 2449"/>
              <a:gd name="T79" fmla="*/ 975 h 2449"/>
              <a:gd name="T80" fmla="*/ 2062 w 2449"/>
              <a:gd name="T81" fmla="*/ 1225 h 2449"/>
              <a:gd name="T82" fmla="*/ 2025 w 2449"/>
              <a:gd name="T83" fmla="*/ 1474 h 2449"/>
              <a:gd name="T84" fmla="*/ 1919 w 2449"/>
              <a:gd name="T85" fmla="*/ 1693 h 2449"/>
              <a:gd name="T86" fmla="*/ 1757 w 2449"/>
              <a:gd name="T87" fmla="*/ 1870 h 2449"/>
              <a:gd name="T88" fmla="*/ 1550 w 2449"/>
              <a:gd name="T89" fmla="*/ 1996 h 2449"/>
              <a:gd name="T90" fmla="*/ 1310 w 2449"/>
              <a:gd name="T91" fmla="*/ 2058 h 2449"/>
              <a:gd name="T92" fmla="*/ 1056 w 2449"/>
              <a:gd name="T93" fmla="*/ 2045 h 2449"/>
              <a:gd name="T94" fmla="*/ 825 w 2449"/>
              <a:gd name="T95" fmla="*/ 1961 h 2449"/>
              <a:gd name="T96" fmla="*/ 632 w 2449"/>
              <a:gd name="T97" fmla="*/ 1817 h 2449"/>
              <a:gd name="T98" fmla="*/ 488 w 2449"/>
              <a:gd name="T99" fmla="*/ 1623 h 2449"/>
              <a:gd name="T100" fmla="*/ 404 w 2449"/>
              <a:gd name="T101" fmla="*/ 1393 h 2449"/>
              <a:gd name="T102" fmla="*/ 391 w 2449"/>
              <a:gd name="T103" fmla="*/ 1139 h 2449"/>
              <a:gd name="T104" fmla="*/ 453 w 2449"/>
              <a:gd name="T105" fmla="*/ 899 h 2449"/>
              <a:gd name="T106" fmla="*/ 578 w 2449"/>
              <a:gd name="T107" fmla="*/ 692 h 2449"/>
              <a:gd name="T108" fmla="*/ 757 w 2449"/>
              <a:gd name="T109" fmla="*/ 530 h 2449"/>
              <a:gd name="T110" fmla="*/ 975 w 2449"/>
              <a:gd name="T111" fmla="*/ 425 h 2449"/>
              <a:gd name="T112" fmla="*/ 1225 w 2449"/>
              <a:gd name="T113" fmla="*/ 387 h 2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449" h="2449">
                <a:moveTo>
                  <a:pt x="1225" y="0"/>
                </a:moveTo>
                <a:lnTo>
                  <a:pt x="1287" y="2"/>
                </a:lnTo>
                <a:lnTo>
                  <a:pt x="1350" y="6"/>
                </a:lnTo>
                <a:lnTo>
                  <a:pt x="1411" y="14"/>
                </a:lnTo>
                <a:lnTo>
                  <a:pt x="1471" y="25"/>
                </a:lnTo>
                <a:lnTo>
                  <a:pt x="1530" y="38"/>
                </a:lnTo>
                <a:lnTo>
                  <a:pt x="1589" y="55"/>
                </a:lnTo>
                <a:lnTo>
                  <a:pt x="1645" y="75"/>
                </a:lnTo>
                <a:lnTo>
                  <a:pt x="1701" y="96"/>
                </a:lnTo>
                <a:lnTo>
                  <a:pt x="1755" y="121"/>
                </a:lnTo>
                <a:lnTo>
                  <a:pt x="1808" y="148"/>
                </a:lnTo>
                <a:lnTo>
                  <a:pt x="1859" y="178"/>
                </a:lnTo>
                <a:lnTo>
                  <a:pt x="1909" y="209"/>
                </a:lnTo>
                <a:lnTo>
                  <a:pt x="1957" y="243"/>
                </a:lnTo>
                <a:lnTo>
                  <a:pt x="2003" y="279"/>
                </a:lnTo>
                <a:lnTo>
                  <a:pt x="2048" y="318"/>
                </a:lnTo>
                <a:lnTo>
                  <a:pt x="2090" y="359"/>
                </a:lnTo>
                <a:lnTo>
                  <a:pt x="2130" y="401"/>
                </a:lnTo>
                <a:lnTo>
                  <a:pt x="2170" y="446"/>
                </a:lnTo>
                <a:lnTo>
                  <a:pt x="2206" y="492"/>
                </a:lnTo>
                <a:lnTo>
                  <a:pt x="2239" y="540"/>
                </a:lnTo>
                <a:lnTo>
                  <a:pt x="2272" y="589"/>
                </a:lnTo>
                <a:lnTo>
                  <a:pt x="2301" y="641"/>
                </a:lnTo>
                <a:lnTo>
                  <a:pt x="2328" y="694"/>
                </a:lnTo>
                <a:lnTo>
                  <a:pt x="2352" y="747"/>
                </a:lnTo>
                <a:lnTo>
                  <a:pt x="2375" y="804"/>
                </a:lnTo>
                <a:lnTo>
                  <a:pt x="2394" y="860"/>
                </a:lnTo>
                <a:lnTo>
                  <a:pt x="2411" y="919"/>
                </a:lnTo>
                <a:lnTo>
                  <a:pt x="2424" y="977"/>
                </a:lnTo>
                <a:lnTo>
                  <a:pt x="2435" y="1038"/>
                </a:lnTo>
                <a:lnTo>
                  <a:pt x="2442" y="1100"/>
                </a:lnTo>
                <a:lnTo>
                  <a:pt x="2447" y="1161"/>
                </a:lnTo>
                <a:lnTo>
                  <a:pt x="2449" y="1225"/>
                </a:lnTo>
                <a:lnTo>
                  <a:pt x="2447" y="1287"/>
                </a:lnTo>
                <a:lnTo>
                  <a:pt x="2442" y="1350"/>
                </a:lnTo>
                <a:lnTo>
                  <a:pt x="2435" y="1411"/>
                </a:lnTo>
                <a:lnTo>
                  <a:pt x="2424" y="1471"/>
                </a:lnTo>
                <a:lnTo>
                  <a:pt x="2411" y="1530"/>
                </a:lnTo>
                <a:lnTo>
                  <a:pt x="2394" y="1589"/>
                </a:lnTo>
                <a:lnTo>
                  <a:pt x="2375" y="1645"/>
                </a:lnTo>
                <a:lnTo>
                  <a:pt x="2352" y="1701"/>
                </a:lnTo>
                <a:lnTo>
                  <a:pt x="2328" y="1755"/>
                </a:lnTo>
                <a:lnTo>
                  <a:pt x="2301" y="1808"/>
                </a:lnTo>
                <a:lnTo>
                  <a:pt x="2272" y="1859"/>
                </a:lnTo>
                <a:lnTo>
                  <a:pt x="2239" y="1908"/>
                </a:lnTo>
                <a:lnTo>
                  <a:pt x="2206" y="1957"/>
                </a:lnTo>
                <a:lnTo>
                  <a:pt x="2170" y="2003"/>
                </a:lnTo>
                <a:lnTo>
                  <a:pt x="2130" y="2048"/>
                </a:lnTo>
                <a:lnTo>
                  <a:pt x="2090" y="2090"/>
                </a:lnTo>
                <a:lnTo>
                  <a:pt x="2048" y="2130"/>
                </a:lnTo>
                <a:lnTo>
                  <a:pt x="2003" y="2169"/>
                </a:lnTo>
                <a:lnTo>
                  <a:pt x="1957" y="2205"/>
                </a:lnTo>
                <a:lnTo>
                  <a:pt x="1909" y="2239"/>
                </a:lnTo>
                <a:lnTo>
                  <a:pt x="1859" y="2272"/>
                </a:lnTo>
                <a:lnTo>
                  <a:pt x="1808" y="2301"/>
                </a:lnTo>
                <a:lnTo>
                  <a:pt x="1755" y="2328"/>
                </a:lnTo>
                <a:lnTo>
                  <a:pt x="1701" y="2352"/>
                </a:lnTo>
                <a:lnTo>
                  <a:pt x="1645" y="2375"/>
                </a:lnTo>
                <a:lnTo>
                  <a:pt x="1589" y="2394"/>
                </a:lnTo>
                <a:lnTo>
                  <a:pt x="1530" y="2410"/>
                </a:lnTo>
                <a:lnTo>
                  <a:pt x="1471" y="2424"/>
                </a:lnTo>
                <a:lnTo>
                  <a:pt x="1411" y="2435"/>
                </a:lnTo>
                <a:lnTo>
                  <a:pt x="1350" y="2442"/>
                </a:lnTo>
                <a:lnTo>
                  <a:pt x="1287" y="2447"/>
                </a:lnTo>
                <a:lnTo>
                  <a:pt x="1225" y="2449"/>
                </a:lnTo>
                <a:lnTo>
                  <a:pt x="1161" y="2447"/>
                </a:lnTo>
                <a:lnTo>
                  <a:pt x="1100" y="2442"/>
                </a:lnTo>
                <a:lnTo>
                  <a:pt x="1038" y="2435"/>
                </a:lnTo>
                <a:lnTo>
                  <a:pt x="977" y="2424"/>
                </a:lnTo>
                <a:lnTo>
                  <a:pt x="918" y="2410"/>
                </a:lnTo>
                <a:lnTo>
                  <a:pt x="860" y="2394"/>
                </a:lnTo>
                <a:lnTo>
                  <a:pt x="804" y="2375"/>
                </a:lnTo>
                <a:lnTo>
                  <a:pt x="747" y="2352"/>
                </a:lnTo>
                <a:lnTo>
                  <a:pt x="694" y="2328"/>
                </a:lnTo>
                <a:lnTo>
                  <a:pt x="641" y="2301"/>
                </a:lnTo>
                <a:lnTo>
                  <a:pt x="589" y="2272"/>
                </a:lnTo>
                <a:lnTo>
                  <a:pt x="540" y="2239"/>
                </a:lnTo>
                <a:lnTo>
                  <a:pt x="492" y="2205"/>
                </a:lnTo>
                <a:lnTo>
                  <a:pt x="446" y="2169"/>
                </a:lnTo>
                <a:lnTo>
                  <a:pt x="401" y="2130"/>
                </a:lnTo>
                <a:lnTo>
                  <a:pt x="359" y="2090"/>
                </a:lnTo>
                <a:lnTo>
                  <a:pt x="318" y="2048"/>
                </a:lnTo>
                <a:lnTo>
                  <a:pt x="279" y="2003"/>
                </a:lnTo>
                <a:lnTo>
                  <a:pt x="243" y="1957"/>
                </a:lnTo>
                <a:lnTo>
                  <a:pt x="209" y="1908"/>
                </a:lnTo>
                <a:lnTo>
                  <a:pt x="178" y="1859"/>
                </a:lnTo>
                <a:lnTo>
                  <a:pt x="148" y="1808"/>
                </a:lnTo>
                <a:lnTo>
                  <a:pt x="121" y="1755"/>
                </a:lnTo>
                <a:lnTo>
                  <a:pt x="96" y="1701"/>
                </a:lnTo>
                <a:lnTo>
                  <a:pt x="75" y="1645"/>
                </a:lnTo>
                <a:lnTo>
                  <a:pt x="55" y="1589"/>
                </a:lnTo>
                <a:lnTo>
                  <a:pt x="38" y="1530"/>
                </a:lnTo>
                <a:lnTo>
                  <a:pt x="25" y="1471"/>
                </a:lnTo>
                <a:lnTo>
                  <a:pt x="14" y="1411"/>
                </a:lnTo>
                <a:lnTo>
                  <a:pt x="6" y="1350"/>
                </a:lnTo>
                <a:lnTo>
                  <a:pt x="2" y="1287"/>
                </a:lnTo>
                <a:lnTo>
                  <a:pt x="0" y="1225"/>
                </a:lnTo>
                <a:lnTo>
                  <a:pt x="2" y="1161"/>
                </a:lnTo>
                <a:lnTo>
                  <a:pt x="6" y="1100"/>
                </a:lnTo>
                <a:lnTo>
                  <a:pt x="14" y="1038"/>
                </a:lnTo>
                <a:lnTo>
                  <a:pt x="25" y="977"/>
                </a:lnTo>
                <a:lnTo>
                  <a:pt x="38" y="919"/>
                </a:lnTo>
                <a:lnTo>
                  <a:pt x="55" y="860"/>
                </a:lnTo>
                <a:lnTo>
                  <a:pt x="75" y="804"/>
                </a:lnTo>
                <a:lnTo>
                  <a:pt x="96" y="747"/>
                </a:lnTo>
                <a:lnTo>
                  <a:pt x="121" y="694"/>
                </a:lnTo>
                <a:lnTo>
                  <a:pt x="148" y="641"/>
                </a:lnTo>
                <a:lnTo>
                  <a:pt x="178" y="589"/>
                </a:lnTo>
                <a:lnTo>
                  <a:pt x="209" y="540"/>
                </a:lnTo>
                <a:lnTo>
                  <a:pt x="243" y="492"/>
                </a:lnTo>
                <a:lnTo>
                  <a:pt x="279" y="446"/>
                </a:lnTo>
                <a:lnTo>
                  <a:pt x="318" y="401"/>
                </a:lnTo>
                <a:lnTo>
                  <a:pt x="359" y="359"/>
                </a:lnTo>
                <a:lnTo>
                  <a:pt x="401" y="318"/>
                </a:lnTo>
                <a:lnTo>
                  <a:pt x="446" y="279"/>
                </a:lnTo>
                <a:lnTo>
                  <a:pt x="492" y="243"/>
                </a:lnTo>
                <a:lnTo>
                  <a:pt x="540" y="209"/>
                </a:lnTo>
                <a:lnTo>
                  <a:pt x="589" y="178"/>
                </a:lnTo>
                <a:lnTo>
                  <a:pt x="641" y="148"/>
                </a:lnTo>
                <a:lnTo>
                  <a:pt x="694" y="121"/>
                </a:lnTo>
                <a:lnTo>
                  <a:pt x="747" y="96"/>
                </a:lnTo>
                <a:lnTo>
                  <a:pt x="804" y="75"/>
                </a:lnTo>
                <a:lnTo>
                  <a:pt x="860" y="55"/>
                </a:lnTo>
                <a:lnTo>
                  <a:pt x="918" y="38"/>
                </a:lnTo>
                <a:lnTo>
                  <a:pt x="977" y="25"/>
                </a:lnTo>
                <a:lnTo>
                  <a:pt x="1038" y="14"/>
                </a:lnTo>
                <a:lnTo>
                  <a:pt x="1100" y="6"/>
                </a:lnTo>
                <a:lnTo>
                  <a:pt x="1161" y="2"/>
                </a:lnTo>
                <a:lnTo>
                  <a:pt x="1225" y="0"/>
                </a:lnTo>
                <a:close/>
                <a:moveTo>
                  <a:pt x="1253" y="736"/>
                </a:moveTo>
                <a:lnTo>
                  <a:pt x="1636" y="1161"/>
                </a:lnTo>
                <a:lnTo>
                  <a:pt x="1640" y="1166"/>
                </a:lnTo>
                <a:lnTo>
                  <a:pt x="1643" y="1170"/>
                </a:lnTo>
                <a:lnTo>
                  <a:pt x="1645" y="1175"/>
                </a:lnTo>
                <a:lnTo>
                  <a:pt x="1647" y="1181"/>
                </a:lnTo>
                <a:lnTo>
                  <a:pt x="1648" y="1186"/>
                </a:lnTo>
                <a:lnTo>
                  <a:pt x="1649" y="1191"/>
                </a:lnTo>
                <a:lnTo>
                  <a:pt x="1649" y="1196"/>
                </a:lnTo>
                <a:lnTo>
                  <a:pt x="1648" y="1201"/>
                </a:lnTo>
                <a:lnTo>
                  <a:pt x="1646" y="1206"/>
                </a:lnTo>
                <a:lnTo>
                  <a:pt x="1644" y="1210"/>
                </a:lnTo>
                <a:lnTo>
                  <a:pt x="1642" y="1214"/>
                </a:lnTo>
                <a:lnTo>
                  <a:pt x="1639" y="1218"/>
                </a:lnTo>
                <a:lnTo>
                  <a:pt x="1635" y="1221"/>
                </a:lnTo>
                <a:lnTo>
                  <a:pt x="1631" y="1223"/>
                </a:lnTo>
                <a:lnTo>
                  <a:pt x="1626" y="1225"/>
                </a:lnTo>
                <a:lnTo>
                  <a:pt x="1621" y="1225"/>
                </a:lnTo>
                <a:lnTo>
                  <a:pt x="1528" y="1225"/>
                </a:lnTo>
                <a:lnTo>
                  <a:pt x="1528" y="1683"/>
                </a:lnTo>
                <a:lnTo>
                  <a:pt x="1527" y="1692"/>
                </a:lnTo>
                <a:lnTo>
                  <a:pt x="1525" y="1699"/>
                </a:lnTo>
                <a:lnTo>
                  <a:pt x="1521" y="1707"/>
                </a:lnTo>
                <a:lnTo>
                  <a:pt x="1516" y="1713"/>
                </a:lnTo>
                <a:lnTo>
                  <a:pt x="1509" y="1718"/>
                </a:lnTo>
                <a:lnTo>
                  <a:pt x="1502" y="1722"/>
                </a:lnTo>
                <a:lnTo>
                  <a:pt x="1495" y="1725"/>
                </a:lnTo>
                <a:lnTo>
                  <a:pt x="1486" y="1725"/>
                </a:lnTo>
                <a:lnTo>
                  <a:pt x="1355" y="1725"/>
                </a:lnTo>
                <a:lnTo>
                  <a:pt x="1355" y="1459"/>
                </a:lnTo>
                <a:lnTo>
                  <a:pt x="1355" y="1454"/>
                </a:lnTo>
                <a:lnTo>
                  <a:pt x="1353" y="1449"/>
                </a:lnTo>
                <a:lnTo>
                  <a:pt x="1351" y="1443"/>
                </a:lnTo>
                <a:lnTo>
                  <a:pt x="1348" y="1439"/>
                </a:lnTo>
                <a:lnTo>
                  <a:pt x="1344" y="1436"/>
                </a:lnTo>
                <a:lnTo>
                  <a:pt x="1339" y="1434"/>
                </a:lnTo>
                <a:lnTo>
                  <a:pt x="1334" y="1432"/>
                </a:lnTo>
                <a:lnTo>
                  <a:pt x="1329" y="1432"/>
                </a:lnTo>
                <a:lnTo>
                  <a:pt x="1121" y="1432"/>
                </a:lnTo>
                <a:lnTo>
                  <a:pt x="1115" y="1432"/>
                </a:lnTo>
                <a:lnTo>
                  <a:pt x="1110" y="1434"/>
                </a:lnTo>
                <a:lnTo>
                  <a:pt x="1106" y="1436"/>
                </a:lnTo>
                <a:lnTo>
                  <a:pt x="1102" y="1439"/>
                </a:lnTo>
                <a:lnTo>
                  <a:pt x="1099" y="1443"/>
                </a:lnTo>
                <a:lnTo>
                  <a:pt x="1096" y="1449"/>
                </a:lnTo>
                <a:lnTo>
                  <a:pt x="1094" y="1454"/>
                </a:lnTo>
                <a:lnTo>
                  <a:pt x="1093" y="1459"/>
                </a:lnTo>
                <a:lnTo>
                  <a:pt x="1093" y="1725"/>
                </a:lnTo>
                <a:lnTo>
                  <a:pt x="962" y="1725"/>
                </a:lnTo>
                <a:lnTo>
                  <a:pt x="954" y="1724"/>
                </a:lnTo>
                <a:lnTo>
                  <a:pt x="946" y="1722"/>
                </a:lnTo>
                <a:lnTo>
                  <a:pt x="939" y="1718"/>
                </a:lnTo>
                <a:lnTo>
                  <a:pt x="933" y="1713"/>
                </a:lnTo>
                <a:lnTo>
                  <a:pt x="928" y="1707"/>
                </a:lnTo>
                <a:lnTo>
                  <a:pt x="924" y="1699"/>
                </a:lnTo>
                <a:lnTo>
                  <a:pt x="922" y="1692"/>
                </a:lnTo>
                <a:lnTo>
                  <a:pt x="921" y="1683"/>
                </a:lnTo>
                <a:lnTo>
                  <a:pt x="921" y="1225"/>
                </a:lnTo>
                <a:lnTo>
                  <a:pt x="833" y="1225"/>
                </a:lnTo>
                <a:lnTo>
                  <a:pt x="827" y="1225"/>
                </a:lnTo>
                <a:lnTo>
                  <a:pt x="821" y="1223"/>
                </a:lnTo>
                <a:lnTo>
                  <a:pt x="816" y="1221"/>
                </a:lnTo>
                <a:lnTo>
                  <a:pt x="812" y="1219"/>
                </a:lnTo>
                <a:lnTo>
                  <a:pt x="808" y="1214"/>
                </a:lnTo>
                <a:lnTo>
                  <a:pt x="805" y="1211"/>
                </a:lnTo>
                <a:lnTo>
                  <a:pt x="803" y="1206"/>
                </a:lnTo>
                <a:lnTo>
                  <a:pt x="801" y="1202"/>
                </a:lnTo>
                <a:lnTo>
                  <a:pt x="800" y="1197"/>
                </a:lnTo>
                <a:lnTo>
                  <a:pt x="800" y="1192"/>
                </a:lnTo>
                <a:lnTo>
                  <a:pt x="801" y="1187"/>
                </a:lnTo>
                <a:lnTo>
                  <a:pt x="802" y="1181"/>
                </a:lnTo>
                <a:lnTo>
                  <a:pt x="804" y="1176"/>
                </a:lnTo>
                <a:lnTo>
                  <a:pt x="806" y="1171"/>
                </a:lnTo>
                <a:lnTo>
                  <a:pt x="810" y="1166"/>
                </a:lnTo>
                <a:lnTo>
                  <a:pt x="814" y="1161"/>
                </a:lnTo>
                <a:lnTo>
                  <a:pt x="1196" y="736"/>
                </a:lnTo>
                <a:lnTo>
                  <a:pt x="1202" y="731"/>
                </a:lnTo>
                <a:lnTo>
                  <a:pt x="1209" y="726"/>
                </a:lnTo>
                <a:lnTo>
                  <a:pt x="1217" y="724"/>
                </a:lnTo>
                <a:lnTo>
                  <a:pt x="1225" y="723"/>
                </a:lnTo>
                <a:lnTo>
                  <a:pt x="1233" y="724"/>
                </a:lnTo>
                <a:lnTo>
                  <a:pt x="1240" y="726"/>
                </a:lnTo>
                <a:lnTo>
                  <a:pt x="1247" y="731"/>
                </a:lnTo>
                <a:lnTo>
                  <a:pt x="1253" y="736"/>
                </a:lnTo>
                <a:close/>
                <a:moveTo>
                  <a:pt x="1225" y="387"/>
                </a:moveTo>
                <a:lnTo>
                  <a:pt x="1268" y="388"/>
                </a:lnTo>
                <a:lnTo>
                  <a:pt x="1310" y="391"/>
                </a:lnTo>
                <a:lnTo>
                  <a:pt x="1352" y="396"/>
                </a:lnTo>
                <a:lnTo>
                  <a:pt x="1393" y="403"/>
                </a:lnTo>
                <a:lnTo>
                  <a:pt x="1433" y="414"/>
                </a:lnTo>
                <a:lnTo>
                  <a:pt x="1474" y="425"/>
                </a:lnTo>
                <a:lnTo>
                  <a:pt x="1512" y="438"/>
                </a:lnTo>
                <a:lnTo>
                  <a:pt x="1550" y="453"/>
                </a:lnTo>
                <a:lnTo>
                  <a:pt x="1588" y="469"/>
                </a:lnTo>
                <a:lnTo>
                  <a:pt x="1624" y="488"/>
                </a:lnTo>
                <a:lnTo>
                  <a:pt x="1658" y="508"/>
                </a:lnTo>
                <a:lnTo>
                  <a:pt x="1693" y="530"/>
                </a:lnTo>
                <a:lnTo>
                  <a:pt x="1726" y="554"/>
                </a:lnTo>
                <a:lnTo>
                  <a:pt x="1757" y="578"/>
                </a:lnTo>
                <a:lnTo>
                  <a:pt x="1788" y="604"/>
                </a:lnTo>
                <a:lnTo>
                  <a:pt x="1817" y="632"/>
                </a:lnTo>
                <a:lnTo>
                  <a:pt x="1844" y="662"/>
                </a:lnTo>
                <a:lnTo>
                  <a:pt x="1871" y="692"/>
                </a:lnTo>
                <a:lnTo>
                  <a:pt x="1895" y="723"/>
                </a:lnTo>
                <a:lnTo>
                  <a:pt x="1919" y="757"/>
                </a:lnTo>
                <a:lnTo>
                  <a:pt x="1941" y="790"/>
                </a:lnTo>
                <a:lnTo>
                  <a:pt x="1961" y="825"/>
                </a:lnTo>
                <a:lnTo>
                  <a:pt x="1979" y="861"/>
                </a:lnTo>
                <a:lnTo>
                  <a:pt x="1996" y="899"/>
                </a:lnTo>
                <a:lnTo>
                  <a:pt x="2011" y="936"/>
                </a:lnTo>
                <a:lnTo>
                  <a:pt x="2025" y="975"/>
                </a:lnTo>
                <a:lnTo>
                  <a:pt x="2036" y="1015"/>
                </a:lnTo>
                <a:lnTo>
                  <a:pt x="2045" y="1056"/>
                </a:lnTo>
                <a:lnTo>
                  <a:pt x="2053" y="1096"/>
                </a:lnTo>
                <a:lnTo>
                  <a:pt x="2058" y="1139"/>
                </a:lnTo>
                <a:lnTo>
                  <a:pt x="2061" y="1181"/>
                </a:lnTo>
                <a:lnTo>
                  <a:pt x="2062" y="1225"/>
                </a:lnTo>
                <a:lnTo>
                  <a:pt x="2061" y="1268"/>
                </a:lnTo>
                <a:lnTo>
                  <a:pt x="2058" y="1310"/>
                </a:lnTo>
                <a:lnTo>
                  <a:pt x="2053" y="1352"/>
                </a:lnTo>
                <a:lnTo>
                  <a:pt x="2045" y="1393"/>
                </a:lnTo>
                <a:lnTo>
                  <a:pt x="2036" y="1433"/>
                </a:lnTo>
                <a:lnTo>
                  <a:pt x="2025" y="1474"/>
                </a:lnTo>
                <a:lnTo>
                  <a:pt x="2011" y="1512"/>
                </a:lnTo>
                <a:lnTo>
                  <a:pt x="1996" y="1550"/>
                </a:lnTo>
                <a:lnTo>
                  <a:pt x="1979" y="1588"/>
                </a:lnTo>
                <a:lnTo>
                  <a:pt x="1961" y="1623"/>
                </a:lnTo>
                <a:lnTo>
                  <a:pt x="1941" y="1658"/>
                </a:lnTo>
                <a:lnTo>
                  <a:pt x="1919" y="1693"/>
                </a:lnTo>
                <a:lnTo>
                  <a:pt x="1895" y="1725"/>
                </a:lnTo>
                <a:lnTo>
                  <a:pt x="1871" y="1757"/>
                </a:lnTo>
                <a:lnTo>
                  <a:pt x="1844" y="1787"/>
                </a:lnTo>
                <a:lnTo>
                  <a:pt x="1817" y="1817"/>
                </a:lnTo>
                <a:lnTo>
                  <a:pt x="1788" y="1844"/>
                </a:lnTo>
                <a:lnTo>
                  <a:pt x="1757" y="1870"/>
                </a:lnTo>
                <a:lnTo>
                  <a:pt x="1726" y="1895"/>
                </a:lnTo>
                <a:lnTo>
                  <a:pt x="1693" y="1919"/>
                </a:lnTo>
                <a:lnTo>
                  <a:pt x="1658" y="1941"/>
                </a:lnTo>
                <a:lnTo>
                  <a:pt x="1624" y="1961"/>
                </a:lnTo>
                <a:lnTo>
                  <a:pt x="1588" y="1979"/>
                </a:lnTo>
                <a:lnTo>
                  <a:pt x="1550" y="1996"/>
                </a:lnTo>
                <a:lnTo>
                  <a:pt x="1512" y="2011"/>
                </a:lnTo>
                <a:lnTo>
                  <a:pt x="1474" y="2024"/>
                </a:lnTo>
                <a:lnTo>
                  <a:pt x="1433" y="2036"/>
                </a:lnTo>
                <a:lnTo>
                  <a:pt x="1393" y="2045"/>
                </a:lnTo>
                <a:lnTo>
                  <a:pt x="1352" y="2053"/>
                </a:lnTo>
                <a:lnTo>
                  <a:pt x="1310" y="2058"/>
                </a:lnTo>
                <a:lnTo>
                  <a:pt x="1268" y="2061"/>
                </a:lnTo>
                <a:lnTo>
                  <a:pt x="1225" y="2062"/>
                </a:lnTo>
                <a:lnTo>
                  <a:pt x="1181" y="2061"/>
                </a:lnTo>
                <a:lnTo>
                  <a:pt x="1139" y="2058"/>
                </a:lnTo>
                <a:lnTo>
                  <a:pt x="1097" y="2053"/>
                </a:lnTo>
                <a:lnTo>
                  <a:pt x="1056" y="2045"/>
                </a:lnTo>
                <a:lnTo>
                  <a:pt x="1015" y="2036"/>
                </a:lnTo>
                <a:lnTo>
                  <a:pt x="975" y="2024"/>
                </a:lnTo>
                <a:lnTo>
                  <a:pt x="936" y="2011"/>
                </a:lnTo>
                <a:lnTo>
                  <a:pt x="899" y="1996"/>
                </a:lnTo>
                <a:lnTo>
                  <a:pt x="861" y="1979"/>
                </a:lnTo>
                <a:lnTo>
                  <a:pt x="825" y="1961"/>
                </a:lnTo>
                <a:lnTo>
                  <a:pt x="790" y="1941"/>
                </a:lnTo>
                <a:lnTo>
                  <a:pt x="757" y="1919"/>
                </a:lnTo>
                <a:lnTo>
                  <a:pt x="723" y="1895"/>
                </a:lnTo>
                <a:lnTo>
                  <a:pt x="692" y="1870"/>
                </a:lnTo>
                <a:lnTo>
                  <a:pt x="662" y="1844"/>
                </a:lnTo>
                <a:lnTo>
                  <a:pt x="632" y="1817"/>
                </a:lnTo>
                <a:lnTo>
                  <a:pt x="604" y="1787"/>
                </a:lnTo>
                <a:lnTo>
                  <a:pt x="578" y="1757"/>
                </a:lnTo>
                <a:lnTo>
                  <a:pt x="554" y="1725"/>
                </a:lnTo>
                <a:lnTo>
                  <a:pt x="530" y="1693"/>
                </a:lnTo>
                <a:lnTo>
                  <a:pt x="508" y="1658"/>
                </a:lnTo>
                <a:lnTo>
                  <a:pt x="488" y="1623"/>
                </a:lnTo>
                <a:lnTo>
                  <a:pt x="469" y="1588"/>
                </a:lnTo>
                <a:lnTo>
                  <a:pt x="453" y="1550"/>
                </a:lnTo>
                <a:lnTo>
                  <a:pt x="438" y="1512"/>
                </a:lnTo>
                <a:lnTo>
                  <a:pt x="425" y="1474"/>
                </a:lnTo>
                <a:lnTo>
                  <a:pt x="414" y="1433"/>
                </a:lnTo>
                <a:lnTo>
                  <a:pt x="404" y="1393"/>
                </a:lnTo>
                <a:lnTo>
                  <a:pt x="396" y="1352"/>
                </a:lnTo>
                <a:lnTo>
                  <a:pt x="391" y="1310"/>
                </a:lnTo>
                <a:lnTo>
                  <a:pt x="388" y="1268"/>
                </a:lnTo>
                <a:lnTo>
                  <a:pt x="387" y="1225"/>
                </a:lnTo>
                <a:lnTo>
                  <a:pt x="388" y="1181"/>
                </a:lnTo>
                <a:lnTo>
                  <a:pt x="391" y="1139"/>
                </a:lnTo>
                <a:lnTo>
                  <a:pt x="396" y="1096"/>
                </a:lnTo>
                <a:lnTo>
                  <a:pt x="404" y="1056"/>
                </a:lnTo>
                <a:lnTo>
                  <a:pt x="414" y="1015"/>
                </a:lnTo>
                <a:lnTo>
                  <a:pt x="425" y="975"/>
                </a:lnTo>
                <a:lnTo>
                  <a:pt x="438" y="936"/>
                </a:lnTo>
                <a:lnTo>
                  <a:pt x="453" y="899"/>
                </a:lnTo>
                <a:lnTo>
                  <a:pt x="469" y="861"/>
                </a:lnTo>
                <a:lnTo>
                  <a:pt x="488" y="825"/>
                </a:lnTo>
                <a:lnTo>
                  <a:pt x="508" y="790"/>
                </a:lnTo>
                <a:lnTo>
                  <a:pt x="530" y="757"/>
                </a:lnTo>
                <a:lnTo>
                  <a:pt x="554" y="723"/>
                </a:lnTo>
                <a:lnTo>
                  <a:pt x="578" y="692"/>
                </a:lnTo>
                <a:lnTo>
                  <a:pt x="604" y="662"/>
                </a:lnTo>
                <a:lnTo>
                  <a:pt x="632" y="632"/>
                </a:lnTo>
                <a:lnTo>
                  <a:pt x="662" y="604"/>
                </a:lnTo>
                <a:lnTo>
                  <a:pt x="692" y="578"/>
                </a:lnTo>
                <a:lnTo>
                  <a:pt x="723" y="554"/>
                </a:lnTo>
                <a:lnTo>
                  <a:pt x="757" y="530"/>
                </a:lnTo>
                <a:lnTo>
                  <a:pt x="790" y="508"/>
                </a:lnTo>
                <a:lnTo>
                  <a:pt x="825" y="488"/>
                </a:lnTo>
                <a:lnTo>
                  <a:pt x="861" y="469"/>
                </a:lnTo>
                <a:lnTo>
                  <a:pt x="899" y="453"/>
                </a:lnTo>
                <a:lnTo>
                  <a:pt x="936" y="438"/>
                </a:lnTo>
                <a:lnTo>
                  <a:pt x="975" y="425"/>
                </a:lnTo>
                <a:lnTo>
                  <a:pt x="1015" y="414"/>
                </a:lnTo>
                <a:lnTo>
                  <a:pt x="1056" y="403"/>
                </a:lnTo>
                <a:lnTo>
                  <a:pt x="1097" y="396"/>
                </a:lnTo>
                <a:lnTo>
                  <a:pt x="1139" y="391"/>
                </a:lnTo>
                <a:lnTo>
                  <a:pt x="1181" y="388"/>
                </a:lnTo>
                <a:lnTo>
                  <a:pt x="1225" y="387"/>
                </a:lnTo>
                <a:close/>
              </a:path>
            </a:pathLst>
          </a:custGeom>
          <a:solidFill>
            <a:srgbClr val="504975"/>
          </a:solidFill>
          <a:ln>
            <a:noFill/>
          </a:ln>
        </p:spPr>
        <p:txBody>
          <a:bodyPr vert="horz" wrap="square" lIns="124416" tIns="62208" rIns="124416" bIns="62208" numCol="1" anchor="t" anchorCtr="0" compatLnSpc="1"/>
          <a:lstStyle/>
          <a:p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Freeform 7"/>
          <p:cNvSpPr>
            <a:spLocks noChangeAspect="1" noEditPoints="1"/>
          </p:cNvSpPr>
          <p:nvPr/>
        </p:nvSpPr>
        <p:spPr bwMode="auto">
          <a:xfrm>
            <a:off x="4651370" y="3189932"/>
            <a:ext cx="881688" cy="881688"/>
          </a:xfrm>
          <a:custGeom>
            <a:avLst/>
            <a:gdLst>
              <a:gd name="T0" fmla="*/ 1472 w 2449"/>
              <a:gd name="T1" fmla="*/ 25 h 2449"/>
              <a:gd name="T2" fmla="*/ 1755 w 2449"/>
              <a:gd name="T3" fmla="*/ 121 h 2449"/>
              <a:gd name="T4" fmla="*/ 2003 w 2449"/>
              <a:gd name="T5" fmla="*/ 279 h 2449"/>
              <a:gd name="T6" fmla="*/ 2206 w 2449"/>
              <a:gd name="T7" fmla="*/ 492 h 2449"/>
              <a:gd name="T8" fmla="*/ 2353 w 2449"/>
              <a:gd name="T9" fmla="*/ 747 h 2449"/>
              <a:gd name="T10" fmla="*/ 2435 w 2449"/>
              <a:gd name="T11" fmla="*/ 1038 h 2449"/>
              <a:gd name="T12" fmla="*/ 2443 w 2449"/>
              <a:gd name="T13" fmla="*/ 1350 h 2449"/>
              <a:gd name="T14" fmla="*/ 2374 w 2449"/>
              <a:gd name="T15" fmla="*/ 1645 h 2449"/>
              <a:gd name="T16" fmla="*/ 2240 w 2449"/>
              <a:gd name="T17" fmla="*/ 1908 h 2449"/>
              <a:gd name="T18" fmla="*/ 2048 w 2449"/>
              <a:gd name="T19" fmla="*/ 2130 h 2449"/>
              <a:gd name="T20" fmla="*/ 1808 w 2449"/>
              <a:gd name="T21" fmla="*/ 2301 h 2449"/>
              <a:gd name="T22" fmla="*/ 1530 w 2449"/>
              <a:gd name="T23" fmla="*/ 2410 h 2449"/>
              <a:gd name="T24" fmla="*/ 1224 w 2449"/>
              <a:gd name="T25" fmla="*/ 2449 h 2449"/>
              <a:gd name="T26" fmla="*/ 919 w 2449"/>
              <a:gd name="T27" fmla="*/ 2410 h 2449"/>
              <a:gd name="T28" fmla="*/ 641 w 2449"/>
              <a:gd name="T29" fmla="*/ 2301 h 2449"/>
              <a:gd name="T30" fmla="*/ 401 w 2449"/>
              <a:gd name="T31" fmla="*/ 2130 h 2449"/>
              <a:gd name="T32" fmla="*/ 210 w 2449"/>
              <a:gd name="T33" fmla="*/ 1908 h 2449"/>
              <a:gd name="T34" fmla="*/ 74 w 2449"/>
              <a:gd name="T35" fmla="*/ 1645 h 2449"/>
              <a:gd name="T36" fmla="*/ 7 w 2449"/>
              <a:gd name="T37" fmla="*/ 1350 h 2449"/>
              <a:gd name="T38" fmla="*/ 14 w 2449"/>
              <a:gd name="T39" fmla="*/ 1038 h 2449"/>
              <a:gd name="T40" fmla="*/ 97 w 2449"/>
              <a:gd name="T41" fmla="*/ 747 h 2449"/>
              <a:gd name="T42" fmla="*/ 243 w 2449"/>
              <a:gd name="T43" fmla="*/ 492 h 2449"/>
              <a:gd name="T44" fmla="*/ 446 w 2449"/>
              <a:gd name="T45" fmla="*/ 279 h 2449"/>
              <a:gd name="T46" fmla="*/ 694 w 2449"/>
              <a:gd name="T47" fmla="*/ 121 h 2449"/>
              <a:gd name="T48" fmla="*/ 977 w 2449"/>
              <a:gd name="T49" fmla="*/ 25 h 2449"/>
              <a:gd name="T50" fmla="*/ 1637 w 2449"/>
              <a:gd name="T51" fmla="*/ 1603 h 2449"/>
              <a:gd name="T52" fmla="*/ 1412 w 2449"/>
              <a:gd name="T53" fmla="*/ 1603 h 2449"/>
              <a:gd name="T54" fmla="*/ 1187 w 2449"/>
              <a:gd name="T55" fmla="*/ 1603 h 2449"/>
              <a:gd name="T56" fmla="*/ 944 w 2449"/>
              <a:gd name="T57" fmla="*/ 1603 h 2449"/>
              <a:gd name="T58" fmla="*/ 694 w 2449"/>
              <a:gd name="T59" fmla="*/ 1603 h 2449"/>
              <a:gd name="T60" fmla="*/ 1224 w 2449"/>
              <a:gd name="T61" fmla="*/ 387 h 2449"/>
              <a:gd name="T62" fmla="*/ 1434 w 2449"/>
              <a:gd name="T63" fmla="*/ 414 h 2449"/>
              <a:gd name="T64" fmla="*/ 1624 w 2449"/>
              <a:gd name="T65" fmla="*/ 488 h 2449"/>
              <a:gd name="T66" fmla="*/ 1787 w 2449"/>
              <a:gd name="T67" fmla="*/ 604 h 2449"/>
              <a:gd name="T68" fmla="*/ 1919 w 2449"/>
              <a:gd name="T69" fmla="*/ 757 h 2449"/>
              <a:gd name="T70" fmla="*/ 2011 w 2449"/>
              <a:gd name="T71" fmla="*/ 936 h 2449"/>
              <a:gd name="T72" fmla="*/ 2058 w 2449"/>
              <a:gd name="T73" fmla="*/ 1139 h 2449"/>
              <a:gd name="T74" fmla="*/ 2053 w 2449"/>
              <a:gd name="T75" fmla="*/ 1352 h 2449"/>
              <a:gd name="T76" fmla="*/ 1996 w 2449"/>
              <a:gd name="T77" fmla="*/ 1550 h 2449"/>
              <a:gd name="T78" fmla="*/ 1895 w 2449"/>
              <a:gd name="T79" fmla="*/ 1725 h 2449"/>
              <a:gd name="T80" fmla="*/ 1757 w 2449"/>
              <a:gd name="T81" fmla="*/ 1870 h 2449"/>
              <a:gd name="T82" fmla="*/ 1588 w 2449"/>
              <a:gd name="T83" fmla="*/ 1979 h 2449"/>
              <a:gd name="T84" fmla="*/ 1393 w 2449"/>
              <a:gd name="T85" fmla="*/ 2045 h 2449"/>
              <a:gd name="T86" fmla="*/ 1181 w 2449"/>
              <a:gd name="T87" fmla="*/ 2061 h 2449"/>
              <a:gd name="T88" fmla="*/ 975 w 2449"/>
              <a:gd name="T89" fmla="*/ 2024 h 2449"/>
              <a:gd name="T90" fmla="*/ 791 w 2449"/>
              <a:gd name="T91" fmla="*/ 1941 h 2449"/>
              <a:gd name="T92" fmla="*/ 632 w 2449"/>
              <a:gd name="T93" fmla="*/ 1817 h 2449"/>
              <a:gd name="T94" fmla="*/ 508 w 2449"/>
              <a:gd name="T95" fmla="*/ 1658 h 2449"/>
              <a:gd name="T96" fmla="*/ 424 w 2449"/>
              <a:gd name="T97" fmla="*/ 1474 h 2449"/>
              <a:gd name="T98" fmla="*/ 388 w 2449"/>
              <a:gd name="T99" fmla="*/ 1268 h 2449"/>
              <a:gd name="T100" fmla="*/ 404 w 2449"/>
              <a:gd name="T101" fmla="*/ 1056 h 2449"/>
              <a:gd name="T102" fmla="*/ 470 w 2449"/>
              <a:gd name="T103" fmla="*/ 861 h 2449"/>
              <a:gd name="T104" fmla="*/ 578 w 2449"/>
              <a:gd name="T105" fmla="*/ 692 h 2449"/>
              <a:gd name="T106" fmla="*/ 723 w 2449"/>
              <a:gd name="T107" fmla="*/ 554 h 2449"/>
              <a:gd name="T108" fmla="*/ 899 w 2449"/>
              <a:gd name="T109" fmla="*/ 453 h 2449"/>
              <a:gd name="T110" fmla="*/ 1097 w 2449"/>
              <a:gd name="T111" fmla="*/ 396 h 2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49" h="2449">
                <a:moveTo>
                  <a:pt x="1224" y="0"/>
                </a:moveTo>
                <a:lnTo>
                  <a:pt x="1288" y="2"/>
                </a:lnTo>
                <a:lnTo>
                  <a:pt x="1349" y="6"/>
                </a:lnTo>
                <a:lnTo>
                  <a:pt x="1411" y="14"/>
                </a:lnTo>
                <a:lnTo>
                  <a:pt x="1472" y="25"/>
                </a:lnTo>
                <a:lnTo>
                  <a:pt x="1530" y="38"/>
                </a:lnTo>
                <a:lnTo>
                  <a:pt x="1589" y="55"/>
                </a:lnTo>
                <a:lnTo>
                  <a:pt x="1645" y="75"/>
                </a:lnTo>
                <a:lnTo>
                  <a:pt x="1702" y="96"/>
                </a:lnTo>
                <a:lnTo>
                  <a:pt x="1755" y="121"/>
                </a:lnTo>
                <a:lnTo>
                  <a:pt x="1808" y="148"/>
                </a:lnTo>
                <a:lnTo>
                  <a:pt x="1859" y="178"/>
                </a:lnTo>
                <a:lnTo>
                  <a:pt x="1909" y="209"/>
                </a:lnTo>
                <a:lnTo>
                  <a:pt x="1957" y="243"/>
                </a:lnTo>
                <a:lnTo>
                  <a:pt x="2003" y="279"/>
                </a:lnTo>
                <a:lnTo>
                  <a:pt x="2048" y="318"/>
                </a:lnTo>
                <a:lnTo>
                  <a:pt x="2090" y="359"/>
                </a:lnTo>
                <a:lnTo>
                  <a:pt x="2131" y="401"/>
                </a:lnTo>
                <a:lnTo>
                  <a:pt x="2170" y="446"/>
                </a:lnTo>
                <a:lnTo>
                  <a:pt x="2206" y="492"/>
                </a:lnTo>
                <a:lnTo>
                  <a:pt x="2240" y="540"/>
                </a:lnTo>
                <a:lnTo>
                  <a:pt x="2271" y="590"/>
                </a:lnTo>
                <a:lnTo>
                  <a:pt x="2301" y="641"/>
                </a:lnTo>
                <a:lnTo>
                  <a:pt x="2328" y="694"/>
                </a:lnTo>
                <a:lnTo>
                  <a:pt x="2353" y="747"/>
                </a:lnTo>
                <a:lnTo>
                  <a:pt x="2374" y="804"/>
                </a:lnTo>
                <a:lnTo>
                  <a:pt x="2394" y="860"/>
                </a:lnTo>
                <a:lnTo>
                  <a:pt x="2411" y="919"/>
                </a:lnTo>
                <a:lnTo>
                  <a:pt x="2424" y="977"/>
                </a:lnTo>
                <a:lnTo>
                  <a:pt x="2435" y="1038"/>
                </a:lnTo>
                <a:lnTo>
                  <a:pt x="2443" y="1100"/>
                </a:lnTo>
                <a:lnTo>
                  <a:pt x="2447" y="1161"/>
                </a:lnTo>
                <a:lnTo>
                  <a:pt x="2449" y="1225"/>
                </a:lnTo>
                <a:lnTo>
                  <a:pt x="2447" y="1287"/>
                </a:lnTo>
                <a:lnTo>
                  <a:pt x="2443" y="1350"/>
                </a:lnTo>
                <a:lnTo>
                  <a:pt x="2435" y="1411"/>
                </a:lnTo>
                <a:lnTo>
                  <a:pt x="2424" y="1471"/>
                </a:lnTo>
                <a:lnTo>
                  <a:pt x="2411" y="1530"/>
                </a:lnTo>
                <a:lnTo>
                  <a:pt x="2394" y="1589"/>
                </a:lnTo>
                <a:lnTo>
                  <a:pt x="2374" y="1645"/>
                </a:lnTo>
                <a:lnTo>
                  <a:pt x="2353" y="1701"/>
                </a:lnTo>
                <a:lnTo>
                  <a:pt x="2328" y="1755"/>
                </a:lnTo>
                <a:lnTo>
                  <a:pt x="2301" y="1808"/>
                </a:lnTo>
                <a:lnTo>
                  <a:pt x="2271" y="1859"/>
                </a:lnTo>
                <a:lnTo>
                  <a:pt x="2240" y="1908"/>
                </a:lnTo>
                <a:lnTo>
                  <a:pt x="2206" y="1957"/>
                </a:lnTo>
                <a:lnTo>
                  <a:pt x="2170" y="2003"/>
                </a:lnTo>
                <a:lnTo>
                  <a:pt x="2131" y="2048"/>
                </a:lnTo>
                <a:lnTo>
                  <a:pt x="2090" y="2090"/>
                </a:lnTo>
                <a:lnTo>
                  <a:pt x="2048" y="2130"/>
                </a:lnTo>
                <a:lnTo>
                  <a:pt x="2003" y="2169"/>
                </a:lnTo>
                <a:lnTo>
                  <a:pt x="1957" y="2205"/>
                </a:lnTo>
                <a:lnTo>
                  <a:pt x="1909" y="2239"/>
                </a:lnTo>
                <a:lnTo>
                  <a:pt x="1859" y="2272"/>
                </a:lnTo>
                <a:lnTo>
                  <a:pt x="1808" y="2301"/>
                </a:lnTo>
                <a:lnTo>
                  <a:pt x="1755" y="2328"/>
                </a:lnTo>
                <a:lnTo>
                  <a:pt x="1702" y="2352"/>
                </a:lnTo>
                <a:lnTo>
                  <a:pt x="1645" y="2375"/>
                </a:lnTo>
                <a:lnTo>
                  <a:pt x="1589" y="2394"/>
                </a:lnTo>
                <a:lnTo>
                  <a:pt x="1530" y="2410"/>
                </a:lnTo>
                <a:lnTo>
                  <a:pt x="1472" y="2424"/>
                </a:lnTo>
                <a:lnTo>
                  <a:pt x="1411" y="2435"/>
                </a:lnTo>
                <a:lnTo>
                  <a:pt x="1349" y="2442"/>
                </a:lnTo>
                <a:lnTo>
                  <a:pt x="1288" y="2447"/>
                </a:lnTo>
                <a:lnTo>
                  <a:pt x="1224" y="2449"/>
                </a:lnTo>
                <a:lnTo>
                  <a:pt x="1162" y="2447"/>
                </a:lnTo>
                <a:lnTo>
                  <a:pt x="1099" y="2442"/>
                </a:lnTo>
                <a:lnTo>
                  <a:pt x="1038" y="2435"/>
                </a:lnTo>
                <a:lnTo>
                  <a:pt x="977" y="2424"/>
                </a:lnTo>
                <a:lnTo>
                  <a:pt x="919" y="2410"/>
                </a:lnTo>
                <a:lnTo>
                  <a:pt x="860" y="2394"/>
                </a:lnTo>
                <a:lnTo>
                  <a:pt x="804" y="2375"/>
                </a:lnTo>
                <a:lnTo>
                  <a:pt x="748" y="2352"/>
                </a:lnTo>
                <a:lnTo>
                  <a:pt x="694" y="2328"/>
                </a:lnTo>
                <a:lnTo>
                  <a:pt x="641" y="2301"/>
                </a:lnTo>
                <a:lnTo>
                  <a:pt x="590" y="2272"/>
                </a:lnTo>
                <a:lnTo>
                  <a:pt x="539" y="2239"/>
                </a:lnTo>
                <a:lnTo>
                  <a:pt x="492" y="2205"/>
                </a:lnTo>
                <a:lnTo>
                  <a:pt x="446" y="2169"/>
                </a:lnTo>
                <a:lnTo>
                  <a:pt x="401" y="2130"/>
                </a:lnTo>
                <a:lnTo>
                  <a:pt x="359" y="2090"/>
                </a:lnTo>
                <a:lnTo>
                  <a:pt x="319" y="2048"/>
                </a:lnTo>
                <a:lnTo>
                  <a:pt x="279" y="2003"/>
                </a:lnTo>
                <a:lnTo>
                  <a:pt x="243" y="1957"/>
                </a:lnTo>
                <a:lnTo>
                  <a:pt x="210" y="1908"/>
                </a:lnTo>
                <a:lnTo>
                  <a:pt x="177" y="1859"/>
                </a:lnTo>
                <a:lnTo>
                  <a:pt x="148" y="1808"/>
                </a:lnTo>
                <a:lnTo>
                  <a:pt x="121" y="1755"/>
                </a:lnTo>
                <a:lnTo>
                  <a:pt x="97" y="1701"/>
                </a:lnTo>
                <a:lnTo>
                  <a:pt x="74" y="1645"/>
                </a:lnTo>
                <a:lnTo>
                  <a:pt x="55" y="1589"/>
                </a:lnTo>
                <a:lnTo>
                  <a:pt x="38" y="1530"/>
                </a:lnTo>
                <a:lnTo>
                  <a:pt x="25" y="1471"/>
                </a:lnTo>
                <a:lnTo>
                  <a:pt x="14" y="1411"/>
                </a:lnTo>
                <a:lnTo>
                  <a:pt x="7" y="1350"/>
                </a:lnTo>
                <a:lnTo>
                  <a:pt x="2" y="1287"/>
                </a:lnTo>
                <a:lnTo>
                  <a:pt x="0" y="1225"/>
                </a:lnTo>
                <a:lnTo>
                  <a:pt x="2" y="1161"/>
                </a:lnTo>
                <a:lnTo>
                  <a:pt x="7" y="1100"/>
                </a:lnTo>
                <a:lnTo>
                  <a:pt x="14" y="1038"/>
                </a:lnTo>
                <a:lnTo>
                  <a:pt x="25" y="977"/>
                </a:lnTo>
                <a:lnTo>
                  <a:pt x="38" y="919"/>
                </a:lnTo>
                <a:lnTo>
                  <a:pt x="55" y="860"/>
                </a:lnTo>
                <a:lnTo>
                  <a:pt x="74" y="804"/>
                </a:lnTo>
                <a:lnTo>
                  <a:pt x="97" y="747"/>
                </a:lnTo>
                <a:lnTo>
                  <a:pt x="121" y="694"/>
                </a:lnTo>
                <a:lnTo>
                  <a:pt x="148" y="641"/>
                </a:lnTo>
                <a:lnTo>
                  <a:pt x="177" y="590"/>
                </a:lnTo>
                <a:lnTo>
                  <a:pt x="210" y="540"/>
                </a:lnTo>
                <a:lnTo>
                  <a:pt x="243" y="492"/>
                </a:lnTo>
                <a:lnTo>
                  <a:pt x="279" y="446"/>
                </a:lnTo>
                <a:lnTo>
                  <a:pt x="319" y="401"/>
                </a:lnTo>
                <a:lnTo>
                  <a:pt x="359" y="359"/>
                </a:lnTo>
                <a:lnTo>
                  <a:pt x="401" y="318"/>
                </a:lnTo>
                <a:lnTo>
                  <a:pt x="446" y="279"/>
                </a:lnTo>
                <a:lnTo>
                  <a:pt x="492" y="243"/>
                </a:lnTo>
                <a:lnTo>
                  <a:pt x="539" y="209"/>
                </a:lnTo>
                <a:lnTo>
                  <a:pt x="590" y="178"/>
                </a:lnTo>
                <a:lnTo>
                  <a:pt x="641" y="148"/>
                </a:lnTo>
                <a:lnTo>
                  <a:pt x="694" y="121"/>
                </a:lnTo>
                <a:lnTo>
                  <a:pt x="748" y="96"/>
                </a:lnTo>
                <a:lnTo>
                  <a:pt x="804" y="75"/>
                </a:lnTo>
                <a:lnTo>
                  <a:pt x="860" y="55"/>
                </a:lnTo>
                <a:lnTo>
                  <a:pt x="919" y="38"/>
                </a:lnTo>
                <a:lnTo>
                  <a:pt x="977" y="25"/>
                </a:lnTo>
                <a:lnTo>
                  <a:pt x="1038" y="14"/>
                </a:lnTo>
                <a:lnTo>
                  <a:pt x="1099" y="6"/>
                </a:lnTo>
                <a:lnTo>
                  <a:pt x="1162" y="2"/>
                </a:lnTo>
                <a:lnTo>
                  <a:pt x="1224" y="0"/>
                </a:lnTo>
                <a:close/>
                <a:moveTo>
                  <a:pt x="1637" y="1603"/>
                </a:moveTo>
                <a:lnTo>
                  <a:pt x="1756" y="1603"/>
                </a:lnTo>
                <a:lnTo>
                  <a:pt x="1756" y="929"/>
                </a:lnTo>
                <a:lnTo>
                  <a:pt x="1637" y="929"/>
                </a:lnTo>
                <a:lnTo>
                  <a:pt x="1637" y="1603"/>
                </a:lnTo>
                <a:close/>
                <a:moveTo>
                  <a:pt x="1412" y="1603"/>
                </a:moveTo>
                <a:lnTo>
                  <a:pt x="1531" y="1603"/>
                </a:lnTo>
                <a:lnTo>
                  <a:pt x="1531" y="1167"/>
                </a:lnTo>
                <a:lnTo>
                  <a:pt x="1412" y="1167"/>
                </a:lnTo>
                <a:lnTo>
                  <a:pt x="1412" y="1603"/>
                </a:lnTo>
                <a:close/>
                <a:moveTo>
                  <a:pt x="1187" y="1603"/>
                </a:moveTo>
                <a:lnTo>
                  <a:pt x="1306" y="1603"/>
                </a:lnTo>
                <a:lnTo>
                  <a:pt x="1306" y="1026"/>
                </a:lnTo>
                <a:lnTo>
                  <a:pt x="1187" y="1026"/>
                </a:lnTo>
                <a:lnTo>
                  <a:pt x="1187" y="1603"/>
                </a:lnTo>
                <a:close/>
                <a:moveTo>
                  <a:pt x="944" y="1603"/>
                </a:moveTo>
                <a:lnTo>
                  <a:pt x="1063" y="1603"/>
                </a:lnTo>
                <a:lnTo>
                  <a:pt x="1063" y="846"/>
                </a:lnTo>
                <a:lnTo>
                  <a:pt x="944" y="846"/>
                </a:lnTo>
                <a:lnTo>
                  <a:pt x="944" y="1603"/>
                </a:lnTo>
                <a:close/>
                <a:moveTo>
                  <a:pt x="694" y="1603"/>
                </a:moveTo>
                <a:lnTo>
                  <a:pt x="840" y="1603"/>
                </a:lnTo>
                <a:lnTo>
                  <a:pt x="840" y="1268"/>
                </a:lnTo>
                <a:lnTo>
                  <a:pt x="694" y="1268"/>
                </a:lnTo>
                <a:lnTo>
                  <a:pt x="694" y="1603"/>
                </a:lnTo>
                <a:close/>
                <a:moveTo>
                  <a:pt x="1224" y="387"/>
                </a:moveTo>
                <a:lnTo>
                  <a:pt x="1268" y="388"/>
                </a:lnTo>
                <a:lnTo>
                  <a:pt x="1310" y="391"/>
                </a:lnTo>
                <a:lnTo>
                  <a:pt x="1352" y="396"/>
                </a:lnTo>
                <a:lnTo>
                  <a:pt x="1393" y="403"/>
                </a:lnTo>
                <a:lnTo>
                  <a:pt x="1434" y="414"/>
                </a:lnTo>
                <a:lnTo>
                  <a:pt x="1474" y="425"/>
                </a:lnTo>
                <a:lnTo>
                  <a:pt x="1513" y="438"/>
                </a:lnTo>
                <a:lnTo>
                  <a:pt x="1550" y="453"/>
                </a:lnTo>
                <a:lnTo>
                  <a:pt x="1588" y="469"/>
                </a:lnTo>
                <a:lnTo>
                  <a:pt x="1624" y="488"/>
                </a:lnTo>
                <a:lnTo>
                  <a:pt x="1659" y="508"/>
                </a:lnTo>
                <a:lnTo>
                  <a:pt x="1692" y="530"/>
                </a:lnTo>
                <a:lnTo>
                  <a:pt x="1726" y="554"/>
                </a:lnTo>
                <a:lnTo>
                  <a:pt x="1757" y="578"/>
                </a:lnTo>
                <a:lnTo>
                  <a:pt x="1787" y="604"/>
                </a:lnTo>
                <a:lnTo>
                  <a:pt x="1817" y="632"/>
                </a:lnTo>
                <a:lnTo>
                  <a:pt x="1845" y="662"/>
                </a:lnTo>
                <a:lnTo>
                  <a:pt x="1871" y="692"/>
                </a:lnTo>
                <a:lnTo>
                  <a:pt x="1895" y="723"/>
                </a:lnTo>
                <a:lnTo>
                  <a:pt x="1919" y="757"/>
                </a:lnTo>
                <a:lnTo>
                  <a:pt x="1941" y="790"/>
                </a:lnTo>
                <a:lnTo>
                  <a:pt x="1961" y="825"/>
                </a:lnTo>
                <a:lnTo>
                  <a:pt x="1980" y="861"/>
                </a:lnTo>
                <a:lnTo>
                  <a:pt x="1996" y="899"/>
                </a:lnTo>
                <a:lnTo>
                  <a:pt x="2011" y="936"/>
                </a:lnTo>
                <a:lnTo>
                  <a:pt x="2024" y="975"/>
                </a:lnTo>
                <a:lnTo>
                  <a:pt x="2035" y="1015"/>
                </a:lnTo>
                <a:lnTo>
                  <a:pt x="2046" y="1056"/>
                </a:lnTo>
                <a:lnTo>
                  <a:pt x="2053" y="1096"/>
                </a:lnTo>
                <a:lnTo>
                  <a:pt x="2058" y="1139"/>
                </a:lnTo>
                <a:lnTo>
                  <a:pt x="2061" y="1181"/>
                </a:lnTo>
                <a:lnTo>
                  <a:pt x="2062" y="1225"/>
                </a:lnTo>
                <a:lnTo>
                  <a:pt x="2061" y="1268"/>
                </a:lnTo>
                <a:lnTo>
                  <a:pt x="2058" y="1310"/>
                </a:lnTo>
                <a:lnTo>
                  <a:pt x="2053" y="1352"/>
                </a:lnTo>
                <a:lnTo>
                  <a:pt x="2046" y="1393"/>
                </a:lnTo>
                <a:lnTo>
                  <a:pt x="2035" y="1433"/>
                </a:lnTo>
                <a:lnTo>
                  <a:pt x="2024" y="1474"/>
                </a:lnTo>
                <a:lnTo>
                  <a:pt x="2011" y="1512"/>
                </a:lnTo>
                <a:lnTo>
                  <a:pt x="1996" y="1550"/>
                </a:lnTo>
                <a:lnTo>
                  <a:pt x="1980" y="1588"/>
                </a:lnTo>
                <a:lnTo>
                  <a:pt x="1961" y="1623"/>
                </a:lnTo>
                <a:lnTo>
                  <a:pt x="1941" y="1658"/>
                </a:lnTo>
                <a:lnTo>
                  <a:pt x="1919" y="1693"/>
                </a:lnTo>
                <a:lnTo>
                  <a:pt x="1895" y="1725"/>
                </a:lnTo>
                <a:lnTo>
                  <a:pt x="1871" y="1757"/>
                </a:lnTo>
                <a:lnTo>
                  <a:pt x="1845" y="1787"/>
                </a:lnTo>
                <a:lnTo>
                  <a:pt x="1817" y="1817"/>
                </a:lnTo>
                <a:lnTo>
                  <a:pt x="1787" y="1844"/>
                </a:lnTo>
                <a:lnTo>
                  <a:pt x="1757" y="1870"/>
                </a:lnTo>
                <a:lnTo>
                  <a:pt x="1726" y="1895"/>
                </a:lnTo>
                <a:lnTo>
                  <a:pt x="1692" y="1919"/>
                </a:lnTo>
                <a:lnTo>
                  <a:pt x="1659" y="1941"/>
                </a:lnTo>
                <a:lnTo>
                  <a:pt x="1624" y="1961"/>
                </a:lnTo>
                <a:lnTo>
                  <a:pt x="1588" y="1979"/>
                </a:lnTo>
                <a:lnTo>
                  <a:pt x="1550" y="1996"/>
                </a:lnTo>
                <a:lnTo>
                  <a:pt x="1513" y="2011"/>
                </a:lnTo>
                <a:lnTo>
                  <a:pt x="1474" y="2024"/>
                </a:lnTo>
                <a:lnTo>
                  <a:pt x="1434" y="2036"/>
                </a:lnTo>
                <a:lnTo>
                  <a:pt x="1393" y="2045"/>
                </a:lnTo>
                <a:lnTo>
                  <a:pt x="1352" y="2053"/>
                </a:lnTo>
                <a:lnTo>
                  <a:pt x="1310" y="2058"/>
                </a:lnTo>
                <a:lnTo>
                  <a:pt x="1268" y="2061"/>
                </a:lnTo>
                <a:lnTo>
                  <a:pt x="1224" y="2062"/>
                </a:lnTo>
                <a:lnTo>
                  <a:pt x="1181" y="2061"/>
                </a:lnTo>
                <a:lnTo>
                  <a:pt x="1139" y="2058"/>
                </a:lnTo>
                <a:lnTo>
                  <a:pt x="1097" y="2053"/>
                </a:lnTo>
                <a:lnTo>
                  <a:pt x="1056" y="2045"/>
                </a:lnTo>
                <a:lnTo>
                  <a:pt x="1016" y="2036"/>
                </a:lnTo>
                <a:lnTo>
                  <a:pt x="975" y="2024"/>
                </a:lnTo>
                <a:lnTo>
                  <a:pt x="937" y="2011"/>
                </a:lnTo>
                <a:lnTo>
                  <a:pt x="899" y="1996"/>
                </a:lnTo>
                <a:lnTo>
                  <a:pt x="861" y="1979"/>
                </a:lnTo>
                <a:lnTo>
                  <a:pt x="825" y="1961"/>
                </a:lnTo>
                <a:lnTo>
                  <a:pt x="791" y="1941"/>
                </a:lnTo>
                <a:lnTo>
                  <a:pt x="756" y="1919"/>
                </a:lnTo>
                <a:lnTo>
                  <a:pt x="723" y="1895"/>
                </a:lnTo>
                <a:lnTo>
                  <a:pt x="692" y="1870"/>
                </a:lnTo>
                <a:lnTo>
                  <a:pt x="661" y="1844"/>
                </a:lnTo>
                <a:lnTo>
                  <a:pt x="632" y="1817"/>
                </a:lnTo>
                <a:lnTo>
                  <a:pt x="605" y="1787"/>
                </a:lnTo>
                <a:lnTo>
                  <a:pt x="578" y="1757"/>
                </a:lnTo>
                <a:lnTo>
                  <a:pt x="554" y="1725"/>
                </a:lnTo>
                <a:lnTo>
                  <a:pt x="530" y="1693"/>
                </a:lnTo>
                <a:lnTo>
                  <a:pt x="508" y="1658"/>
                </a:lnTo>
                <a:lnTo>
                  <a:pt x="488" y="1623"/>
                </a:lnTo>
                <a:lnTo>
                  <a:pt x="470" y="1588"/>
                </a:lnTo>
                <a:lnTo>
                  <a:pt x="453" y="1550"/>
                </a:lnTo>
                <a:lnTo>
                  <a:pt x="438" y="1512"/>
                </a:lnTo>
                <a:lnTo>
                  <a:pt x="424" y="1474"/>
                </a:lnTo>
                <a:lnTo>
                  <a:pt x="413" y="1433"/>
                </a:lnTo>
                <a:lnTo>
                  <a:pt x="404" y="1393"/>
                </a:lnTo>
                <a:lnTo>
                  <a:pt x="396" y="1352"/>
                </a:lnTo>
                <a:lnTo>
                  <a:pt x="391" y="1310"/>
                </a:lnTo>
                <a:lnTo>
                  <a:pt x="388" y="1268"/>
                </a:lnTo>
                <a:lnTo>
                  <a:pt x="387" y="1225"/>
                </a:lnTo>
                <a:lnTo>
                  <a:pt x="388" y="1181"/>
                </a:lnTo>
                <a:lnTo>
                  <a:pt x="391" y="1139"/>
                </a:lnTo>
                <a:lnTo>
                  <a:pt x="396" y="1096"/>
                </a:lnTo>
                <a:lnTo>
                  <a:pt x="404" y="1056"/>
                </a:lnTo>
                <a:lnTo>
                  <a:pt x="413" y="1015"/>
                </a:lnTo>
                <a:lnTo>
                  <a:pt x="424" y="975"/>
                </a:lnTo>
                <a:lnTo>
                  <a:pt x="438" y="936"/>
                </a:lnTo>
                <a:lnTo>
                  <a:pt x="453" y="899"/>
                </a:lnTo>
                <a:lnTo>
                  <a:pt x="470" y="861"/>
                </a:lnTo>
                <a:lnTo>
                  <a:pt x="488" y="825"/>
                </a:lnTo>
                <a:lnTo>
                  <a:pt x="508" y="790"/>
                </a:lnTo>
                <a:lnTo>
                  <a:pt x="530" y="757"/>
                </a:lnTo>
                <a:lnTo>
                  <a:pt x="554" y="723"/>
                </a:lnTo>
                <a:lnTo>
                  <a:pt x="578" y="692"/>
                </a:lnTo>
                <a:lnTo>
                  <a:pt x="605" y="662"/>
                </a:lnTo>
                <a:lnTo>
                  <a:pt x="632" y="632"/>
                </a:lnTo>
                <a:lnTo>
                  <a:pt x="661" y="604"/>
                </a:lnTo>
                <a:lnTo>
                  <a:pt x="692" y="578"/>
                </a:lnTo>
                <a:lnTo>
                  <a:pt x="723" y="554"/>
                </a:lnTo>
                <a:lnTo>
                  <a:pt x="756" y="530"/>
                </a:lnTo>
                <a:lnTo>
                  <a:pt x="791" y="508"/>
                </a:lnTo>
                <a:lnTo>
                  <a:pt x="825" y="488"/>
                </a:lnTo>
                <a:lnTo>
                  <a:pt x="861" y="469"/>
                </a:lnTo>
                <a:lnTo>
                  <a:pt x="899" y="453"/>
                </a:lnTo>
                <a:lnTo>
                  <a:pt x="937" y="438"/>
                </a:lnTo>
                <a:lnTo>
                  <a:pt x="975" y="425"/>
                </a:lnTo>
                <a:lnTo>
                  <a:pt x="1016" y="414"/>
                </a:lnTo>
                <a:lnTo>
                  <a:pt x="1056" y="403"/>
                </a:lnTo>
                <a:lnTo>
                  <a:pt x="1097" y="396"/>
                </a:lnTo>
                <a:lnTo>
                  <a:pt x="1139" y="391"/>
                </a:lnTo>
                <a:lnTo>
                  <a:pt x="1181" y="388"/>
                </a:lnTo>
                <a:lnTo>
                  <a:pt x="1224" y="387"/>
                </a:lnTo>
                <a:close/>
              </a:path>
            </a:pathLst>
          </a:custGeom>
          <a:solidFill>
            <a:srgbClr val="504975"/>
          </a:solidFill>
          <a:ln>
            <a:noFill/>
          </a:ln>
        </p:spPr>
        <p:txBody>
          <a:bodyPr vert="horz" wrap="square" lIns="124416" tIns="62208" rIns="124416" bIns="62208" numCol="1" anchor="t" anchorCtr="0" compatLnSpc="1"/>
          <a:lstStyle/>
          <a:p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82486" y="1881346"/>
            <a:ext cx="195952" cy="1371667"/>
            <a:chOff x="971600" y="1563638"/>
            <a:chExt cx="144016" cy="1008112"/>
          </a:xfrm>
        </p:grpSpPr>
        <p:cxnSp>
          <p:nvCxnSpPr>
            <p:cNvPr id="19" name="直接连接符 18"/>
            <p:cNvCxnSpPr/>
            <p:nvPr/>
          </p:nvCxnSpPr>
          <p:spPr>
            <a:xfrm flipH="1" flipV="1">
              <a:off x="971600" y="2427734"/>
              <a:ext cx="144016" cy="144016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lgDashDotDot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71600" y="1563638"/>
              <a:ext cx="0" cy="864096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lgDashDotDot"/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655329" y="2182795"/>
            <a:ext cx="2364586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用户注册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522972" y="1881346"/>
            <a:ext cx="195952" cy="1371667"/>
            <a:chOff x="971600" y="1563638"/>
            <a:chExt cx="144016" cy="1008112"/>
          </a:xfrm>
        </p:grpSpPr>
        <p:cxnSp>
          <p:nvCxnSpPr>
            <p:cNvPr id="23" name="直接连接符 22"/>
            <p:cNvCxnSpPr/>
            <p:nvPr/>
          </p:nvCxnSpPr>
          <p:spPr>
            <a:xfrm flipH="1" flipV="1">
              <a:off x="971600" y="2427734"/>
              <a:ext cx="144016" cy="144016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lgDashDotDot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971600" y="1563638"/>
              <a:ext cx="0" cy="864096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lgDashDotDot"/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4595815" y="2182795"/>
            <a:ext cx="2364586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用户登录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2"/>
          <p:cNvPicPr>
            <a:picLocks noChangeAspect="1"/>
          </p:cNvPicPr>
          <p:nvPr/>
        </p:nvPicPr>
        <p:blipFill>
          <a:blip r:embed="rId3"/>
          <a:srcRect l="18057" t="19465" r="54525" b="33854"/>
          <a:stretch>
            <a:fillRect/>
          </a:stretch>
        </p:blipFill>
        <p:spPr>
          <a:xfrm>
            <a:off x="1582420" y="4071620"/>
            <a:ext cx="2193290" cy="2101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5" descr="QQ图片20220104183919"/>
          <p:cNvPicPr>
            <a:picLocks noChangeAspect="1"/>
          </p:cNvPicPr>
          <p:nvPr/>
        </p:nvPicPr>
        <p:blipFill>
          <a:blip r:embed="rId4"/>
          <a:srcRect l="24391" t="16528" r="53206" b="60499"/>
          <a:stretch>
            <a:fillRect/>
          </a:stretch>
        </p:blipFill>
        <p:spPr>
          <a:xfrm>
            <a:off x="4523105" y="4208145"/>
            <a:ext cx="2713355" cy="1565275"/>
          </a:xfrm>
          <a:prstGeom prst="rect">
            <a:avLst/>
          </a:prstGeom>
        </p:spPr>
      </p:pic>
      <p:pic>
        <p:nvPicPr>
          <p:cNvPr id="42" name="图片 1"/>
          <p:cNvPicPr>
            <a:picLocks noChangeAspect="1"/>
          </p:cNvPicPr>
          <p:nvPr/>
        </p:nvPicPr>
        <p:blipFill>
          <a:blip r:embed="rId5"/>
          <a:srcRect l="74186" t="9280" r="9139" b="85084"/>
          <a:stretch>
            <a:fillRect/>
          </a:stretch>
        </p:blipFill>
        <p:spPr>
          <a:xfrm>
            <a:off x="7508875" y="3299778"/>
            <a:ext cx="3482340" cy="6623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 animBg="1"/>
      <p:bldP spid="12" grpId="1" animBg="1"/>
      <p:bldP spid="21" grpId="0"/>
      <p:bldP spid="21" grpId="1"/>
      <p:bldP spid="15" grpId="0" animBg="1"/>
      <p:bldP spid="15" grpId="1" animBg="1"/>
      <p:bldP spid="25" grpId="0"/>
      <p:bldP spid="2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4284" y="563046"/>
            <a:ext cx="10822674" cy="5732060"/>
          </a:xfrm>
          <a:prstGeom prst="rect">
            <a:avLst/>
          </a:prstGeom>
          <a:solidFill>
            <a:srgbClr val="F9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 flipH="1" flipV="1">
            <a:off x="2845486" y="-2416225"/>
            <a:ext cx="6501030" cy="11690448"/>
          </a:xfrm>
          <a:custGeom>
            <a:avLst/>
            <a:gdLst>
              <a:gd name="connsiteX0" fmla="*/ 6092660 w 6501030"/>
              <a:gd name="connsiteY0" fmla="*/ 991170 h 11690448"/>
              <a:gd name="connsiteX1" fmla="*/ 428840 w 6501030"/>
              <a:gd name="connsiteY1" fmla="*/ 991170 h 11690448"/>
              <a:gd name="connsiteX2" fmla="*/ 428839 w 6501030"/>
              <a:gd name="connsiteY2" fmla="*/ 10762967 h 11690448"/>
              <a:gd name="connsiteX3" fmla="*/ 6092660 w 6501030"/>
              <a:gd name="connsiteY3" fmla="*/ 10762967 h 11690448"/>
              <a:gd name="connsiteX4" fmla="*/ 6501030 w 6501030"/>
              <a:gd name="connsiteY4" fmla="*/ 0 h 11690448"/>
              <a:gd name="connsiteX5" fmla="*/ 6501030 w 6501030"/>
              <a:gd name="connsiteY5" fmla="*/ 11690448 h 11690448"/>
              <a:gd name="connsiteX6" fmla="*/ 0 w 6501030"/>
              <a:gd name="connsiteY6" fmla="*/ 11690448 h 11690448"/>
              <a:gd name="connsiteX7" fmla="*/ 0 w 6501030"/>
              <a:gd name="connsiteY7" fmla="*/ 0 h 1169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1030" h="11690448">
                <a:moveTo>
                  <a:pt x="6092660" y="991170"/>
                </a:moveTo>
                <a:lnTo>
                  <a:pt x="428840" y="991170"/>
                </a:lnTo>
                <a:lnTo>
                  <a:pt x="428839" y="10762967"/>
                </a:lnTo>
                <a:lnTo>
                  <a:pt x="6092660" y="10762967"/>
                </a:lnTo>
                <a:close/>
                <a:moveTo>
                  <a:pt x="6501030" y="0"/>
                </a:moveTo>
                <a:lnTo>
                  <a:pt x="6501030" y="11690448"/>
                </a:lnTo>
                <a:lnTo>
                  <a:pt x="0" y="11690448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 flipH="1">
            <a:off x="4036317" y="873457"/>
            <a:ext cx="7036834" cy="431095"/>
            <a:chOff x="6191591" y="2264560"/>
            <a:chExt cx="1810564" cy="240605"/>
          </a:xfrm>
        </p:grpSpPr>
        <p:cxnSp>
          <p:nvCxnSpPr>
            <p:cNvPr id="7" name="直接箭头连接符 6"/>
            <p:cNvCxnSpPr/>
            <p:nvPr/>
          </p:nvCxnSpPr>
          <p:spPr>
            <a:xfrm>
              <a:off x="6191591" y="2505165"/>
              <a:ext cx="1810564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/>
            <p:cNvCxnSpPr/>
            <p:nvPr/>
          </p:nvCxnSpPr>
          <p:spPr>
            <a:xfrm>
              <a:off x="6191591" y="2386838"/>
              <a:ext cx="1341973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>
              <a:off x="6191591" y="2264560"/>
              <a:ext cx="844311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平行四边形 9"/>
          <p:cNvSpPr/>
          <p:nvPr/>
        </p:nvSpPr>
        <p:spPr>
          <a:xfrm>
            <a:off x="1169800" y="772210"/>
            <a:ext cx="2637064" cy="518694"/>
          </a:xfrm>
          <a:prstGeom prst="parallelogram">
            <a:avLst>
              <a:gd name="adj" fmla="val 49926"/>
            </a:avLst>
          </a:prstGeom>
          <a:solidFill>
            <a:srgbClr val="DA584B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55887" y="782602"/>
            <a:ext cx="206488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i="1" dirty="0">
                <a:solidFill>
                  <a:schemeClr val="bg1"/>
                </a:solidFill>
                <a:cs typeface="+mn-ea"/>
                <a:sym typeface="+mn-lt"/>
              </a:rPr>
              <a:t>商品收藏</a:t>
            </a:r>
            <a:endParaRPr lang="zh-CN" altLang="en-US" sz="28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65640" y="2244963"/>
            <a:ext cx="1260720" cy="3308485"/>
            <a:chOff x="5383890" y="1542487"/>
            <a:chExt cx="1723462" cy="4522849"/>
          </a:xfrm>
        </p:grpSpPr>
        <p:grpSp>
          <p:nvGrpSpPr>
            <p:cNvPr id="12" name="组合 11"/>
            <p:cNvGrpSpPr/>
            <p:nvPr/>
          </p:nvGrpSpPr>
          <p:grpSpPr>
            <a:xfrm>
              <a:off x="5383890" y="1542487"/>
              <a:ext cx="1123045" cy="1302732"/>
              <a:chOff x="5301679" y="1577352"/>
              <a:chExt cx="1123045" cy="1302732"/>
            </a:xfrm>
          </p:grpSpPr>
          <p:sp>
            <p:nvSpPr>
              <p:cNvPr id="13" name="六边形 12"/>
              <p:cNvSpPr/>
              <p:nvPr/>
            </p:nvSpPr>
            <p:spPr>
              <a:xfrm rot="5400000">
                <a:off x="5211836" y="1667195"/>
                <a:ext cx="1302732" cy="1123045"/>
              </a:xfrm>
              <a:prstGeom prst="hexagon">
                <a:avLst/>
              </a:prstGeom>
              <a:solidFill>
                <a:srgbClr val="504975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KSO_Shape"/>
              <p:cNvSpPr/>
              <p:nvPr/>
            </p:nvSpPr>
            <p:spPr bwMode="auto">
              <a:xfrm>
                <a:off x="5635344" y="2000361"/>
                <a:ext cx="455715" cy="455715"/>
              </a:xfrm>
              <a:custGeom>
                <a:avLst/>
                <a:gdLst>
                  <a:gd name="T0" fmla="*/ 1159904 w 2208213"/>
                  <a:gd name="T1" fmla="*/ 523327 h 2209801"/>
                  <a:gd name="T2" fmla="*/ 1199134 w 2208213"/>
                  <a:gd name="T3" fmla="*/ 565478 h 2209801"/>
                  <a:gd name="T4" fmla="*/ 1206816 w 2208213"/>
                  <a:gd name="T5" fmla="*/ 627336 h 2209801"/>
                  <a:gd name="T6" fmla="*/ 1183496 w 2208213"/>
                  <a:gd name="T7" fmla="*/ 668666 h 2209801"/>
                  <a:gd name="T8" fmla="*/ 954421 w 2208213"/>
                  <a:gd name="T9" fmla="*/ 947300 h 2209801"/>
                  <a:gd name="T10" fmla="*/ 901747 w 2208213"/>
                  <a:gd name="T11" fmla="*/ 1002588 h 2209801"/>
                  <a:gd name="T12" fmla="*/ 871569 w 2208213"/>
                  <a:gd name="T13" fmla="*/ 1378936 h 2209801"/>
                  <a:gd name="T14" fmla="*/ 822461 w 2208213"/>
                  <a:gd name="T15" fmla="*/ 1396179 h 2209801"/>
                  <a:gd name="T16" fmla="*/ 784602 w 2208213"/>
                  <a:gd name="T17" fmla="*/ 1361418 h 2209801"/>
                  <a:gd name="T18" fmla="*/ 740982 w 2208213"/>
                  <a:gd name="T19" fmla="*/ 986166 h 2209801"/>
                  <a:gd name="T20" fmla="*/ 701476 w 2208213"/>
                  <a:gd name="T21" fmla="*/ 923487 h 2209801"/>
                  <a:gd name="T22" fmla="*/ 699830 w 2208213"/>
                  <a:gd name="T23" fmla="*/ 851775 h 2209801"/>
                  <a:gd name="T24" fmla="*/ 735769 w 2208213"/>
                  <a:gd name="T25" fmla="*/ 788002 h 2209801"/>
                  <a:gd name="T26" fmla="*/ 801886 w 2208213"/>
                  <a:gd name="T27" fmla="*/ 751873 h 2209801"/>
                  <a:gd name="T28" fmla="*/ 1066626 w 2208213"/>
                  <a:gd name="T29" fmla="*/ 521138 h 2209801"/>
                  <a:gd name="T30" fmla="*/ 533853 w 2208213"/>
                  <a:gd name="T31" fmla="*/ 676984 h 2209801"/>
                  <a:gd name="T32" fmla="*/ 283900 w 2208213"/>
                  <a:gd name="T33" fmla="*/ 652063 h 2209801"/>
                  <a:gd name="T34" fmla="*/ 235717 w 2208213"/>
                  <a:gd name="T35" fmla="*/ 799950 h 2209801"/>
                  <a:gd name="T36" fmla="*/ 219838 w 2208213"/>
                  <a:gd name="T37" fmla="*/ 953315 h 2209801"/>
                  <a:gd name="T38" fmla="*/ 235990 w 2208213"/>
                  <a:gd name="T39" fmla="*/ 1107228 h 2209801"/>
                  <a:gd name="T40" fmla="*/ 284722 w 2208213"/>
                  <a:gd name="T41" fmla="*/ 1255389 h 2209801"/>
                  <a:gd name="T42" fmla="*/ 365484 w 2208213"/>
                  <a:gd name="T43" fmla="*/ 1392049 h 2209801"/>
                  <a:gd name="T44" fmla="*/ 469517 w 2208213"/>
                  <a:gd name="T45" fmla="*/ 1504060 h 2209801"/>
                  <a:gd name="T46" fmla="*/ 671834 w 2208213"/>
                  <a:gd name="T47" fmla="*/ 1628669 h 2209801"/>
                  <a:gd name="T48" fmla="*/ 922061 w 2208213"/>
                  <a:gd name="T49" fmla="*/ 1683442 h 2209801"/>
                  <a:gd name="T50" fmla="*/ 1075099 w 2208213"/>
                  <a:gd name="T51" fmla="*/ 1897058 h 2209801"/>
                  <a:gd name="T52" fmla="*/ 829252 w 2208213"/>
                  <a:gd name="T53" fmla="*/ 1897606 h 2209801"/>
                  <a:gd name="T54" fmla="*/ 643088 w 2208213"/>
                  <a:gd name="T55" fmla="*/ 1852966 h 2209801"/>
                  <a:gd name="T56" fmla="*/ 484300 w 2208213"/>
                  <a:gd name="T57" fmla="*/ 1782308 h 2209801"/>
                  <a:gd name="T58" fmla="*/ 338654 w 2208213"/>
                  <a:gd name="T59" fmla="*/ 1681799 h 2209801"/>
                  <a:gd name="T60" fmla="*/ 196841 w 2208213"/>
                  <a:gd name="T61" fmla="*/ 1533637 h 2209801"/>
                  <a:gd name="T62" fmla="*/ 84047 w 2208213"/>
                  <a:gd name="T63" fmla="*/ 1345217 h 2209801"/>
                  <a:gd name="T64" fmla="*/ 18342 w 2208213"/>
                  <a:gd name="T65" fmla="*/ 1140913 h 2209801"/>
                  <a:gd name="T66" fmla="*/ 0 w 2208213"/>
                  <a:gd name="T67" fmla="*/ 928667 h 2209801"/>
                  <a:gd name="T68" fmla="*/ 29020 w 2208213"/>
                  <a:gd name="T69" fmla="*/ 717516 h 2209801"/>
                  <a:gd name="T70" fmla="*/ 105128 w 2208213"/>
                  <a:gd name="T71" fmla="*/ 516225 h 2209801"/>
                  <a:gd name="T72" fmla="*/ 210530 w 2208213"/>
                  <a:gd name="T73" fmla="*/ 353822 h 2209801"/>
                  <a:gd name="T74" fmla="*/ 1141446 w 2208213"/>
                  <a:gd name="T75" fmla="*/ 18620 h 2209801"/>
                  <a:gd name="T76" fmla="*/ 1322266 w 2208213"/>
                  <a:gd name="T77" fmla="*/ 74481 h 2209801"/>
                  <a:gd name="T78" fmla="*/ 1477059 w 2208213"/>
                  <a:gd name="T79" fmla="*/ 157177 h 2209801"/>
                  <a:gd name="T80" fmla="*/ 1614592 w 2208213"/>
                  <a:gd name="T81" fmla="*/ 267528 h 2209801"/>
                  <a:gd name="T82" fmla="*/ 1754042 w 2208213"/>
                  <a:gd name="T83" fmla="*/ 437575 h 2209801"/>
                  <a:gd name="T84" fmla="*/ 1849932 w 2208213"/>
                  <a:gd name="T85" fmla="*/ 632539 h 2209801"/>
                  <a:gd name="T86" fmla="*/ 1898425 w 2208213"/>
                  <a:gd name="T87" fmla="*/ 840647 h 2209801"/>
                  <a:gd name="T88" fmla="*/ 1899521 w 2208213"/>
                  <a:gd name="T89" fmla="*/ 1053410 h 2209801"/>
                  <a:gd name="T90" fmla="*/ 1853220 w 2208213"/>
                  <a:gd name="T91" fmla="*/ 1262339 h 2209801"/>
                  <a:gd name="T92" fmla="*/ 1761440 w 2208213"/>
                  <a:gd name="T93" fmla="*/ 1455113 h 2209801"/>
                  <a:gd name="T94" fmla="*/ 1536237 w 2208213"/>
                  <a:gd name="T95" fmla="*/ 1393502 h 2209801"/>
                  <a:gd name="T96" fmla="*/ 1625825 w 2208213"/>
                  <a:gd name="T97" fmla="*/ 1239886 h 2209801"/>
                  <a:gd name="T98" fmla="*/ 1671304 w 2208213"/>
                  <a:gd name="T99" fmla="*/ 1090925 h 2209801"/>
                  <a:gd name="T100" fmla="*/ 1684455 w 2208213"/>
                  <a:gd name="T101" fmla="*/ 937034 h 2209801"/>
                  <a:gd name="T102" fmla="*/ 1665003 w 2208213"/>
                  <a:gd name="T103" fmla="*/ 783965 h 2209801"/>
                  <a:gd name="T104" fmla="*/ 1613770 w 2208213"/>
                  <a:gd name="T105" fmla="*/ 636646 h 2209801"/>
                  <a:gd name="T106" fmla="*/ 1529935 w 2208213"/>
                  <a:gd name="T107" fmla="*/ 501102 h 2209801"/>
                  <a:gd name="T108" fmla="*/ 1425004 w 2208213"/>
                  <a:gd name="T109" fmla="*/ 392393 h 2209801"/>
                  <a:gd name="T110" fmla="*/ 1313773 w 2208213"/>
                  <a:gd name="T111" fmla="*/ 315174 h 2209801"/>
                  <a:gd name="T112" fmla="*/ 1191035 w 2208213"/>
                  <a:gd name="T113" fmla="*/ 259314 h 2209801"/>
                  <a:gd name="T114" fmla="*/ 996790 w 2208213"/>
                  <a:gd name="T115" fmla="*/ 220977 h 2209801"/>
                  <a:gd name="T116" fmla="*/ 817613 w 2208213"/>
                  <a:gd name="T117" fmla="*/ 53670 h 220980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208213" h="2209801">
                    <a:moveTo>
                      <a:pt x="1288552" y="590550"/>
                    </a:moveTo>
                    <a:lnTo>
                      <a:pt x="1298410" y="590868"/>
                    </a:lnTo>
                    <a:lnTo>
                      <a:pt x="1307950" y="592138"/>
                    </a:lnTo>
                    <a:lnTo>
                      <a:pt x="1313039" y="593408"/>
                    </a:lnTo>
                    <a:lnTo>
                      <a:pt x="1317809" y="594678"/>
                    </a:lnTo>
                    <a:lnTo>
                      <a:pt x="1322579" y="596265"/>
                    </a:lnTo>
                    <a:lnTo>
                      <a:pt x="1326713" y="598170"/>
                    </a:lnTo>
                    <a:lnTo>
                      <a:pt x="1331483" y="600075"/>
                    </a:lnTo>
                    <a:lnTo>
                      <a:pt x="1335935" y="601980"/>
                    </a:lnTo>
                    <a:lnTo>
                      <a:pt x="1340705" y="604520"/>
                    </a:lnTo>
                    <a:lnTo>
                      <a:pt x="1344522" y="607060"/>
                    </a:lnTo>
                    <a:lnTo>
                      <a:pt x="1348974" y="610235"/>
                    </a:lnTo>
                    <a:lnTo>
                      <a:pt x="1352790" y="613410"/>
                    </a:lnTo>
                    <a:lnTo>
                      <a:pt x="1356924" y="616585"/>
                    </a:lnTo>
                    <a:lnTo>
                      <a:pt x="1360740" y="620078"/>
                    </a:lnTo>
                    <a:lnTo>
                      <a:pt x="1371870" y="631190"/>
                    </a:lnTo>
                    <a:lnTo>
                      <a:pt x="1375368" y="635000"/>
                    </a:lnTo>
                    <a:lnTo>
                      <a:pt x="1378867" y="639128"/>
                    </a:lnTo>
                    <a:lnTo>
                      <a:pt x="1382047" y="642938"/>
                    </a:lnTo>
                    <a:lnTo>
                      <a:pt x="1384909" y="647383"/>
                    </a:lnTo>
                    <a:lnTo>
                      <a:pt x="1387453" y="651510"/>
                    </a:lnTo>
                    <a:lnTo>
                      <a:pt x="1389997" y="655955"/>
                    </a:lnTo>
                    <a:lnTo>
                      <a:pt x="1392223" y="660718"/>
                    </a:lnTo>
                    <a:lnTo>
                      <a:pt x="1394131" y="664845"/>
                    </a:lnTo>
                    <a:lnTo>
                      <a:pt x="1395721" y="669608"/>
                    </a:lnTo>
                    <a:lnTo>
                      <a:pt x="1397311" y="674370"/>
                    </a:lnTo>
                    <a:lnTo>
                      <a:pt x="1398901" y="679133"/>
                    </a:lnTo>
                    <a:lnTo>
                      <a:pt x="1399855" y="683895"/>
                    </a:lnTo>
                    <a:lnTo>
                      <a:pt x="1401445" y="693738"/>
                    </a:lnTo>
                    <a:lnTo>
                      <a:pt x="1401763" y="703580"/>
                    </a:lnTo>
                    <a:lnTo>
                      <a:pt x="1401445" y="713105"/>
                    </a:lnTo>
                    <a:lnTo>
                      <a:pt x="1399855" y="722948"/>
                    </a:lnTo>
                    <a:lnTo>
                      <a:pt x="1398901" y="727710"/>
                    </a:lnTo>
                    <a:lnTo>
                      <a:pt x="1397311" y="732155"/>
                    </a:lnTo>
                    <a:lnTo>
                      <a:pt x="1395721" y="736918"/>
                    </a:lnTo>
                    <a:lnTo>
                      <a:pt x="1394131" y="741680"/>
                    </a:lnTo>
                    <a:lnTo>
                      <a:pt x="1392223" y="746443"/>
                    </a:lnTo>
                    <a:lnTo>
                      <a:pt x="1389997" y="750888"/>
                    </a:lnTo>
                    <a:lnTo>
                      <a:pt x="1387453" y="755015"/>
                    </a:lnTo>
                    <a:lnTo>
                      <a:pt x="1384909" y="759460"/>
                    </a:lnTo>
                    <a:lnTo>
                      <a:pt x="1382047" y="763905"/>
                    </a:lnTo>
                    <a:lnTo>
                      <a:pt x="1378867" y="767715"/>
                    </a:lnTo>
                    <a:lnTo>
                      <a:pt x="1375368" y="771525"/>
                    </a:lnTo>
                    <a:lnTo>
                      <a:pt x="1371870" y="775653"/>
                    </a:lnTo>
                    <a:lnTo>
                      <a:pt x="1123823" y="1022668"/>
                    </a:lnTo>
                    <a:lnTo>
                      <a:pt x="1123823" y="1030605"/>
                    </a:lnTo>
                    <a:lnTo>
                      <a:pt x="1123505" y="1038543"/>
                    </a:lnTo>
                    <a:lnTo>
                      <a:pt x="1122551" y="1046480"/>
                    </a:lnTo>
                    <a:lnTo>
                      <a:pt x="1121279" y="1053783"/>
                    </a:lnTo>
                    <a:lnTo>
                      <a:pt x="1120007" y="1061720"/>
                    </a:lnTo>
                    <a:lnTo>
                      <a:pt x="1117781" y="1069340"/>
                    </a:lnTo>
                    <a:lnTo>
                      <a:pt x="1115555" y="1076643"/>
                    </a:lnTo>
                    <a:lnTo>
                      <a:pt x="1112693" y="1084263"/>
                    </a:lnTo>
                    <a:lnTo>
                      <a:pt x="1109513" y="1091565"/>
                    </a:lnTo>
                    <a:lnTo>
                      <a:pt x="1106333" y="1098868"/>
                    </a:lnTo>
                    <a:lnTo>
                      <a:pt x="1102517" y="1105853"/>
                    </a:lnTo>
                    <a:lnTo>
                      <a:pt x="1098064" y="1112520"/>
                    </a:lnTo>
                    <a:lnTo>
                      <a:pt x="1093930" y="1119188"/>
                    </a:lnTo>
                    <a:lnTo>
                      <a:pt x="1088842" y="1125855"/>
                    </a:lnTo>
                    <a:lnTo>
                      <a:pt x="1083118" y="1132205"/>
                    </a:lnTo>
                    <a:lnTo>
                      <a:pt x="1077712" y="1138238"/>
                    </a:lnTo>
                    <a:lnTo>
                      <a:pt x="1071352" y="1143953"/>
                    </a:lnTo>
                    <a:lnTo>
                      <a:pt x="1064992" y="1149033"/>
                    </a:lnTo>
                    <a:lnTo>
                      <a:pt x="1058631" y="1154113"/>
                    </a:lnTo>
                    <a:lnTo>
                      <a:pt x="1051953" y="1158558"/>
                    </a:lnTo>
                    <a:lnTo>
                      <a:pt x="1045275" y="1163003"/>
                    </a:lnTo>
                    <a:lnTo>
                      <a:pt x="1038279" y="1166813"/>
                    </a:lnTo>
                    <a:lnTo>
                      <a:pt x="1031283" y="1169988"/>
                    </a:lnTo>
                    <a:lnTo>
                      <a:pt x="1023650" y="1173163"/>
                    </a:lnTo>
                    <a:lnTo>
                      <a:pt x="1023650" y="1562101"/>
                    </a:lnTo>
                    <a:lnTo>
                      <a:pt x="1023650" y="1567816"/>
                    </a:lnTo>
                    <a:lnTo>
                      <a:pt x="1022378" y="1573848"/>
                    </a:lnTo>
                    <a:lnTo>
                      <a:pt x="1021424" y="1579246"/>
                    </a:lnTo>
                    <a:lnTo>
                      <a:pt x="1019198" y="1584961"/>
                    </a:lnTo>
                    <a:lnTo>
                      <a:pt x="1016654" y="1590041"/>
                    </a:lnTo>
                    <a:lnTo>
                      <a:pt x="1013792" y="1594803"/>
                    </a:lnTo>
                    <a:lnTo>
                      <a:pt x="1010294" y="1599566"/>
                    </a:lnTo>
                    <a:lnTo>
                      <a:pt x="1006796" y="1603376"/>
                    </a:lnTo>
                    <a:lnTo>
                      <a:pt x="1002344" y="1607186"/>
                    </a:lnTo>
                    <a:lnTo>
                      <a:pt x="997892" y="1610361"/>
                    </a:lnTo>
                    <a:lnTo>
                      <a:pt x="993439" y="1613536"/>
                    </a:lnTo>
                    <a:lnTo>
                      <a:pt x="988033" y="1616076"/>
                    </a:lnTo>
                    <a:lnTo>
                      <a:pt x="982627" y="1617981"/>
                    </a:lnTo>
                    <a:lnTo>
                      <a:pt x="977221" y="1619568"/>
                    </a:lnTo>
                    <a:lnTo>
                      <a:pt x="971179" y="1620203"/>
                    </a:lnTo>
                    <a:lnTo>
                      <a:pt x="965455" y="1620838"/>
                    </a:lnTo>
                    <a:lnTo>
                      <a:pt x="959413" y="1620203"/>
                    </a:lnTo>
                    <a:lnTo>
                      <a:pt x="953370" y="1619568"/>
                    </a:lnTo>
                    <a:lnTo>
                      <a:pt x="947964" y="1617981"/>
                    </a:lnTo>
                    <a:lnTo>
                      <a:pt x="942558" y="1616076"/>
                    </a:lnTo>
                    <a:lnTo>
                      <a:pt x="937470" y="1613536"/>
                    </a:lnTo>
                    <a:lnTo>
                      <a:pt x="932700" y="1610361"/>
                    </a:lnTo>
                    <a:lnTo>
                      <a:pt x="927930" y="1607186"/>
                    </a:lnTo>
                    <a:lnTo>
                      <a:pt x="923795" y="1603376"/>
                    </a:lnTo>
                    <a:lnTo>
                      <a:pt x="919979" y="1599566"/>
                    </a:lnTo>
                    <a:lnTo>
                      <a:pt x="916799" y="1594803"/>
                    </a:lnTo>
                    <a:lnTo>
                      <a:pt x="913619" y="1590041"/>
                    </a:lnTo>
                    <a:lnTo>
                      <a:pt x="911393" y="1584961"/>
                    </a:lnTo>
                    <a:lnTo>
                      <a:pt x="909485" y="1579246"/>
                    </a:lnTo>
                    <a:lnTo>
                      <a:pt x="907895" y="1573848"/>
                    </a:lnTo>
                    <a:lnTo>
                      <a:pt x="906941" y="1567816"/>
                    </a:lnTo>
                    <a:lnTo>
                      <a:pt x="906623" y="1562101"/>
                    </a:lnTo>
                    <a:lnTo>
                      <a:pt x="906623" y="1173163"/>
                    </a:lnTo>
                    <a:lnTo>
                      <a:pt x="899627" y="1169988"/>
                    </a:lnTo>
                    <a:lnTo>
                      <a:pt x="892313" y="1166813"/>
                    </a:lnTo>
                    <a:lnTo>
                      <a:pt x="885316" y="1163003"/>
                    </a:lnTo>
                    <a:lnTo>
                      <a:pt x="878638" y="1158558"/>
                    </a:lnTo>
                    <a:lnTo>
                      <a:pt x="871960" y="1154113"/>
                    </a:lnTo>
                    <a:lnTo>
                      <a:pt x="865282" y="1149033"/>
                    </a:lnTo>
                    <a:lnTo>
                      <a:pt x="858922" y="1143953"/>
                    </a:lnTo>
                    <a:lnTo>
                      <a:pt x="852879" y="1138238"/>
                    </a:lnTo>
                    <a:lnTo>
                      <a:pt x="847473" y="1132205"/>
                    </a:lnTo>
                    <a:lnTo>
                      <a:pt x="842385" y="1125855"/>
                    </a:lnTo>
                    <a:lnTo>
                      <a:pt x="837297" y="1119505"/>
                    </a:lnTo>
                    <a:lnTo>
                      <a:pt x="832845" y="1113473"/>
                    </a:lnTo>
                    <a:lnTo>
                      <a:pt x="828393" y="1106488"/>
                    </a:lnTo>
                    <a:lnTo>
                      <a:pt x="824577" y="1099503"/>
                    </a:lnTo>
                    <a:lnTo>
                      <a:pt x="821397" y="1092835"/>
                    </a:lnTo>
                    <a:lnTo>
                      <a:pt x="818216" y="1085850"/>
                    </a:lnTo>
                    <a:lnTo>
                      <a:pt x="815354" y="1078230"/>
                    </a:lnTo>
                    <a:lnTo>
                      <a:pt x="813128" y="1071245"/>
                    </a:lnTo>
                    <a:lnTo>
                      <a:pt x="811220" y="1063625"/>
                    </a:lnTo>
                    <a:lnTo>
                      <a:pt x="809630" y="1056323"/>
                    </a:lnTo>
                    <a:lnTo>
                      <a:pt x="808040" y="1048703"/>
                    </a:lnTo>
                    <a:lnTo>
                      <a:pt x="807086" y="1041400"/>
                    </a:lnTo>
                    <a:lnTo>
                      <a:pt x="806768" y="1033463"/>
                    </a:lnTo>
                    <a:lnTo>
                      <a:pt x="806450" y="1025843"/>
                    </a:lnTo>
                    <a:lnTo>
                      <a:pt x="806768" y="1018540"/>
                    </a:lnTo>
                    <a:lnTo>
                      <a:pt x="807086" y="1010920"/>
                    </a:lnTo>
                    <a:lnTo>
                      <a:pt x="808040" y="1002983"/>
                    </a:lnTo>
                    <a:lnTo>
                      <a:pt x="809630" y="995680"/>
                    </a:lnTo>
                    <a:lnTo>
                      <a:pt x="811220" y="988060"/>
                    </a:lnTo>
                    <a:lnTo>
                      <a:pt x="813128" y="981075"/>
                    </a:lnTo>
                    <a:lnTo>
                      <a:pt x="815354" y="973455"/>
                    </a:lnTo>
                    <a:lnTo>
                      <a:pt x="818216" y="966470"/>
                    </a:lnTo>
                    <a:lnTo>
                      <a:pt x="821397" y="959485"/>
                    </a:lnTo>
                    <a:lnTo>
                      <a:pt x="824577" y="952183"/>
                    </a:lnTo>
                    <a:lnTo>
                      <a:pt x="828393" y="945515"/>
                    </a:lnTo>
                    <a:lnTo>
                      <a:pt x="832845" y="938848"/>
                    </a:lnTo>
                    <a:lnTo>
                      <a:pt x="837297" y="932180"/>
                    </a:lnTo>
                    <a:lnTo>
                      <a:pt x="842385" y="925830"/>
                    </a:lnTo>
                    <a:lnTo>
                      <a:pt x="847473" y="920115"/>
                    </a:lnTo>
                    <a:lnTo>
                      <a:pt x="852879" y="914083"/>
                    </a:lnTo>
                    <a:lnTo>
                      <a:pt x="859240" y="908368"/>
                    </a:lnTo>
                    <a:lnTo>
                      <a:pt x="865282" y="902653"/>
                    </a:lnTo>
                    <a:lnTo>
                      <a:pt x="871960" y="897890"/>
                    </a:lnTo>
                    <a:lnTo>
                      <a:pt x="878638" y="893445"/>
                    </a:lnTo>
                    <a:lnTo>
                      <a:pt x="885316" y="889000"/>
                    </a:lnTo>
                    <a:lnTo>
                      <a:pt x="892313" y="885508"/>
                    </a:lnTo>
                    <a:lnTo>
                      <a:pt x="899627" y="882018"/>
                    </a:lnTo>
                    <a:lnTo>
                      <a:pt x="906941" y="878840"/>
                    </a:lnTo>
                    <a:lnTo>
                      <a:pt x="914573" y="875983"/>
                    </a:lnTo>
                    <a:lnTo>
                      <a:pt x="921887" y="873760"/>
                    </a:lnTo>
                    <a:lnTo>
                      <a:pt x="929520" y="872173"/>
                    </a:lnTo>
                    <a:lnTo>
                      <a:pt x="936834" y="870585"/>
                    </a:lnTo>
                    <a:lnTo>
                      <a:pt x="944784" y="869315"/>
                    </a:lnTo>
                    <a:lnTo>
                      <a:pt x="952734" y="868363"/>
                    </a:lnTo>
                    <a:lnTo>
                      <a:pt x="960685" y="868045"/>
                    </a:lnTo>
                    <a:lnTo>
                      <a:pt x="967999" y="867728"/>
                    </a:lnTo>
                    <a:lnTo>
                      <a:pt x="1216364" y="620078"/>
                    </a:lnTo>
                    <a:lnTo>
                      <a:pt x="1219862" y="616585"/>
                    </a:lnTo>
                    <a:lnTo>
                      <a:pt x="1223996" y="613410"/>
                    </a:lnTo>
                    <a:lnTo>
                      <a:pt x="1228130" y="610235"/>
                    </a:lnTo>
                    <a:lnTo>
                      <a:pt x="1232264" y="607060"/>
                    </a:lnTo>
                    <a:lnTo>
                      <a:pt x="1236398" y="604520"/>
                    </a:lnTo>
                    <a:lnTo>
                      <a:pt x="1240851" y="601980"/>
                    </a:lnTo>
                    <a:lnTo>
                      <a:pt x="1245621" y="599758"/>
                    </a:lnTo>
                    <a:lnTo>
                      <a:pt x="1250073" y="597535"/>
                    </a:lnTo>
                    <a:lnTo>
                      <a:pt x="1254843" y="596265"/>
                    </a:lnTo>
                    <a:lnTo>
                      <a:pt x="1259295" y="594678"/>
                    </a:lnTo>
                    <a:lnTo>
                      <a:pt x="1264065" y="593408"/>
                    </a:lnTo>
                    <a:lnTo>
                      <a:pt x="1268835" y="592138"/>
                    </a:lnTo>
                    <a:lnTo>
                      <a:pt x="1278694" y="590868"/>
                    </a:lnTo>
                    <a:lnTo>
                      <a:pt x="1288552" y="590550"/>
                    </a:lnTo>
                    <a:close/>
                    <a:moveTo>
                      <a:pt x="799395" y="26988"/>
                    </a:moveTo>
                    <a:lnTo>
                      <a:pt x="618825" y="785302"/>
                    </a:lnTo>
                    <a:lnTo>
                      <a:pt x="426196" y="592785"/>
                    </a:lnTo>
                    <a:lnTo>
                      <a:pt x="414454" y="608987"/>
                    </a:lnTo>
                    <a:lnTo>
                      <a:pt x="403030" y="625189"/>
                    </a:lnTo>
                    <a:lnTo>
                      <a:pt x="392240" y="641708"/>
                    </a:lnTo>
                    <a:lnTo>
                      <a:pt x="381450" y="658228"/>
                    </a:lnTo>
                    <a:lnTo>
                      <a:pt x="371295" y="674748"/>
                    </a:lnTo>
                    <a:lnTo>
                      <a:pt x="361775" y="691585"/>
                    </a:lnTo>
                    <a:lnTo>
                      <a:pt x="352254" y="709058"/>
                    </a:lnTo>
                    <a:lnTo>
                      <a:pt x="343369" y="726213"/>
                    </a:lnTo>
                    <a:lnTo>
                      <a:pt x="336387" y="741144"/>
                    </a:lnTo>
                    <a:lnTo>
                      <a:pt x="329088" y="756393"/>
                    </a:lnTo>
                    <a:lnTo>
                      <a:pt x="322741" y="771642"/>
                    </a:lnTo>
                    <a:lnTo>
                      <a:pt x="316711" y="786573"/>
                    </a:lnTo>
                    <a:lnTo>
                      <a:pt x="310365" y="801822"/>
                    </a:lnTo>
                    <a:lnTo>
                      <a:pt x="304652" y="817706"/>
                    </a:lnTo>
                    <a:lnTo>
                      <a:pt x="299257" y="832955"/>
                    </a:lnTo>
                    <a:lnTo>
                      <a:pt x="294180" y="848839"/>
                    </a:lnTo>
                    <a:lnTo>
                      <a:pt x="289420" y="864723"/>
                    </a:lnTo>
                    <a:lnTo>
                      <a:pt x="284977" y="880290"/>
                    </a:lnTo>
                    <a:lnTo>
                      <a:pt x="280851" y="896174"/>
                    </a:lnTo>
                    <a:lnTo>
                      <a:pt x="276726" y="912376"/>
                    </a:lnTo>
                    <a:lnTo>
                      <a:pt x="273235" y="927942"/>
                    </a:lnTo>
                    <a:lnTo>
                      <a:pt x="270062" y="944144"/>
                    </a:lnTo>
                    <a:lnTo>
                      <a:pt x="267523" y="960346"/>
                    </a:lnTo>
                    <a:lnTo>
                      <a:pt x="264667" y="976548"/>
                    </a:lnTo>
                    <a:lnTo>
                      <a:pt x="262128" y="992433"/>
                    </a:lnTo>
                    <a:lnTo>
                      <a:pt x="260224" y="1008634"/>
                    </a:lnTo>
                    <a:lnTo>
                      <a:pt x="258637" y="1024836"/>
                    </a:lnTo>
                    <a:lnTo>
                      <a:pt x="257050" y="1041038"/>
                    </a:lnTo>
                    <a:lnTo>
                      <a:pt x="256098" y="1057240"/>
                    </a:lnTo>
                    <a:lnTo>
                      <a:pt x="255464" y="1073760"/>
                    </a:lnTo>
                    <a:lnTo>
                      <a:pt x="254829" y="1089962"/>
                    </a:lnTo>
                    <a:lnTo>
                      <a:pt x="254829" y="1105846"/>
                    </a:lnTo>
                    <a:lnTo>
                      <a:pt x="254829" y="1122683"/>
                    </a:lnTo>
                    <a:lnTo>
                      <a:pt x="255464" y="1138568"/>
                    </a:lnTo>
                    <a:lnTo>
                      <a:pt x="256416" y="1155087"/>
                    </a:lnTo>
                    <a:lnTo>
                      <a:pt x="257050" y="1171289"/>
                    </a:lnTo>
                    <a:lnTo>
                      <a:pt x="258637" y="1187491"/>
                    </a:lnTo>
                    <a:lnTo>
                      <a:pt x="260224" y="1203693"/>
                    </a:lnTo>
                    <a:lnTo>
                      <a:pt x="262128" y="1219895"/>
                    </a:lnTo>
                    <a:lnTo>
                      <a:pt x="264667" y="1236097"/>
                    </a:lnTo>
                    <a:lnTo>
                      <a:pt x="267523" y="1251981"/>
                    </a:lnTo>
                    <a:lnTo>
                      <a:pt x="270379" y="1268183"/>
                    </a:lnTo>
                    <a:lnTo>
                      <a:pt x="273552" y="1284385"/>
                    </a:lnTo>
                    <a:lnTo>
                      <a:pt x="277361" y="1300269"/>
                    </a:lnTo>
                    <a:lnTo>
                      <a:pt x="281169" y="1316153"/>
                    </a:lnTo>
                    <a:lnTo>
                      <a:pt x="284977" y="1332038"/>
                    </a:lnTo>
                    <a:lnTo>
                      <a:pt x="289737" y="1347922"/>
                    </a:lnTo>
                    <a:lnTo>
                      <a:pt x="294497" y="1363488"/>
                    </a:lnTo>
                    <a:lnTo>
                      <a:pt x="299575" y="1379373"/>
                    </a:lnTo>
                    <a:lnTo>
                      <a:pt x="305287" y="1394622"/>
                    </a:lnTo>
                    <a:lnTo>
                      <a:pt x="310682" y="1410188"/>
                    </a:lnTo>
                    <a:lnTo>
                      <a:pt x="317029" y="1425437"/>
                    </a:lnTo>
                    <a:lnTo>
                      <a:pt x="323376" y="1440686"/>
                    </a:lnTo>
                    <a:lnTo>
                      <a:pt x="330040" y="1456252"/>
                    </a:lnTo>
                    <a:lnTo>
                      <a:pt x="337022" y="1471184"/>
                    </a:lnTo>
                    <a:lnTo>
                      <a:pt x="344003" y="1486115"/>
                    </a:lnTo>
                    <a:lnTo>
                      <a:pt x="351620" y="1501046"/>
                    </a:lnTo>
                    <a:lnTo>
                      <a:pt x="359553" y="1515660"/>
                    </a:lnTo>
                    <a:lnTo>
                      <a:pt x="367804" y="1530273"/>
                    </a:lnTo>
                    <a:lnTo>
                      <a:pt x="376373" y="1544887"/>
                    </a:lnTo>
                    <a:lnTo>
                      <a:pt x="384941" y="1558865"/>
                    </a:lnTo>
                    <a:lnTo>
                      <a:pt x="394461" y="1573161"/>
                    </a:lnTo>
                    <a:lnTo>
                      <a:pt x="403982" y="1587139"/>
                    </a:lnTo>
                    <a:lnTo>
                      <a:pt x="413819" y="1601117"/>
                    </a:lnTo>
                    <a:lnTo>
                      <a:pt x="423657" y="1614777"/>
                    </a:lnTo>
                    <a:lnTo>
                      <a:pt x="434130" y="1628120"/>
                    </a:lnTo>
                    <a:lnTo>
                      <a:pt x="444919" y="1641780"/>
                    </a:lnTo>
                    <a:lnTo>
                      <a:pt x="455709" y="1655123"/>
                    </a:lnTo>
                    <a:lnTo>
                      <a:pt x="466816" y="1668148"/>
                    </a:lnTo>
                    <a:lnTo>
                      <a:pt x="478558" y="1680856"/>
                    </a:lnTo>
                    <a:lnTo>
                      <a:pt x="490300" y="1693563"/>
                    </a:lnTo>
                    <a:lnTo>
                      <a:pt x="502676" y="1706270"/>
                    </a:lnTo>
                    <a:lnTo>
                      <a:pt x="512832" y="1716119"/>
                    </a:lnTo>
                    <a:lnTo>
                      <a:pt x="522987" y="1725967"/>
                    </a:lnTo>
                    <a:lnTo>
                      <a:pt x="533776" y="1735497"/>
                    </a:lnTo>
                    <a:lnTo>
                      <a:pt x="544249" y="1744710"/>
                    </a:lnTo>
                    <a:lnTo>
                      <a:pt x="555039" y="1753923"/>
                    </a:lnTo>
                    <a:lnTo>
                      <a:pt x="565511" y="1762818"/>
                    </a:lnTo>
                    <a:lnTo>
                      <a:pt x="587725" y="1780291"/>
                    </a:lnTo>
                    <a:lnTo>
                      <a:pt x="609939" y="1796811"/>
                    </a:lnTo>
                    <a:lnTo>
                      <a:pt x="633106" y="1812695"/>
                    </a:lnTo>
                    <a:lnTo>
                      <a:pt x="656589" y="1827626"/>
                    </a:lnTo>
                    <a:lnTo>
                      <a:pt x="680073" y="1841604"/>
                    </a:lnTo>
                    <a:lnTo>
                      <a:pt x="704509" y="1854629"/>
                    </a:lnTo>
                    <a:lnTo>
                      <a:pt x="728944" y="1867337"/>
                    </a:lnTo>
                    <a:lnTo>
                      <a:pt x="753697" y="1878774"/>
                    </a:lnTo>
                    <a:lnTo>
                      <a:pt x="778768" y="1889257"/>
                    </a:lnTo>
                    <a:lnTo>
                      <a:pt x="804155" y="1899741"/>
                    </a:lnTo>
                    <a:lnTo>
                      <a:pt x="829543" y="1908636"/>
                    </a:lnTo>
                    <a:lnTo>
                      <a:pt x="855566" y="1916896"/>
                    </a:lnTo>
                    <a:lnTo>
                      <a:pt x="881906" y="1923885"/>
                    </a:lnTo>
                    <a:lnTo>
                      <a:pt x="908245" y="1930556"/>
                    </a:lnTo>
                    <a:lnTo>
                      <a:pt x="934585" y="1936592"/>
                    </a:lnTo>
                    <a:lnTo>
                      <a:pt x="961242" y="1941357"/>
                    </a:lnTo>
                    <a:lnTo>
                      <a:pt x="988217" y="1945805"/>
                    </a:lnTo>
                    <a:lnTo>
                      <a:pt x="1014874" y="1948982"/>
                    </a:lnTo>
                    <a:lnTo>
                      <a:pt x="1042165" y="1951206"/>
                    </a:lnTo>
                    <a:lnTo>
                      <a:pt x="1068823" y="1952794"/>
                    </a:lnTo>
                    <a:lnTo>
                      <a:pt x="1095797" y="1953112"/>
                    </a:lnTo>
                    <a:lnTo>
                      <a:pt x="1123089" y="1953112"/>
                    </a:lnTo>
                    <a:lnTo>
                      <a:pt x="1150063" y="1951841"/>
                    </a:lnTo>
                    <a:lnTo>
                      <a:pt x="1177355" y="1950253"/>
                    </a:lnTo>
                    <a:lnTo>
                      <a:pt x="1204012" y="1947711"/>
                    </a:lnTo>
                    <a:lnTo>
                      <a:pt x="1231304" y="1944217"/>
                    </a:lnTo>
                    <a:lnTo>
                      <a:pt x="1257961" y="1939451"/>
                    </a:lnTo>
                    <a:lnTo>
                      <a:pt x="1284618" y="1934368"/>
                    </a:lnTo>
                    <a:lnTo>
                      <a:pt x="1311275" y="1928015"/>
                    </a:lnTo>
                    <a:lnTo>
                      <a:pt x="1258913" y="2147853"/>
                    </a:lnTo>
                    <a:lnTo>
                      <a:pt x="1246219" y="2200588"/>
                    </a:lnTo>
                    <a:lnTo>
                      <a:pt x="1220514" y="2203130"/>
                    </a:lnTo>
                    <a:lnTo>
                      <a:pt x="1195126" y="2205989"/>
                    </a:lnTo>
                    <a:lnTo>
                      <a:pt x="1169104" y="2207895"/>
                    </a:lnTo>
                    <a:lnTo>
                      <a:pt x="1143082" y="2209166"/>
                    </a:lnTo>
                    <a:lnTo>
                      <a:pt x="1117694" y="2209801"/>
                    </a:lnTo>
                    <a:lnTo>
                      <a:pt x="1091672" y="2209801"/>
                    </a:lnTo>
                    <a:lnTo>
                      <a:pt x="1065649" y="2209483"/>
                    </a:lnTo>
                    <a:lnTo>
                      <a:pt x="1039627" y="2208530"/>
                    </a:lnTo>
                    <a:lnTo>
                      <a:pt x="1013287" y="2206307"/>
                    </a:lnTo>
                    <a:lnTo>
                      <a:pt x="987265" y="2204083"/>
                    </a:lnTo>
                    <a:lnTo>
                      <a:pt x="961242" y="2201224"/>
                    </a:lnTo>
                    <a:lnTo>
                      <a:pt x="935537" y="2197411"/>
                    </a:lnTo>
                    <a:lnTo>
                      <a:pt x="909832" y="2193282"/>
                    </a:lnTo>
                    <a:lnTo>
                      <a:pt x="883810" y="2188199"/>
                    </a:lnTo>
                    <a:lnTo>
                      <a:pt x="857787" y="2182798"/>
                    </a:lnTo>
                    <a:lnTo>
                      <a:pt x="832400" y="2176762"/>
                    </a:lnTo>
                    <a:lnTo>
                      <a:pt x="832717" y="2174856"/>
                    </a:lnTo>
                    <a:lnTo>
                      <a:pt x="814946" y="2170091"/>
                    </a:lnTo>
                    <a:lnTo>
                      <a:pt x="797808" y="2165325"/>
                    </a:lnTo>
                    <a:lnTo>
                      <a:pt x="780037" y="2160242"/>
                    </a:lnTo>
                    <a:lnTo>
                      <a:pt x="762583" y="2154842"/>
                    </a:lnTo>
                    <a:lnTo>
                      <a:pt x="745446" y="2149441"/>
                    </a:lnTo>
                    <a:lnTo>
                      <a:pt x="727992" y="2143087"/>
                    </a:lnTo>
                    <a:lnTo>
                      <a:pt x="710856" y="2136734"/>
                    </a:lnTo>
                    <a:lnTo>
                      <a:pt x="693719" y="2130380"/>
                    </a:lnTo>
                    <a:lnTo>
                      <a:pt x="676900" y="2123391"/>
                    </a:lnTo>
                    <a:lnTo>
                      <a:pt x="660080" y="2116084"/>
                    </a:lnTo>
                    <a:lnTo>
                      <a:pt x="642943" y="2108777"/>
                    </a:lnTo>
                    <a:lnTo>
                      <a:pt x="626441" y="2100835"/>
                    </a:lnTo>
                    <a:lnTo>
                      <a:pt x="609939" y="2092893"/>
                    </a:lnTo>
                    <a:lnTo>
                      <a:pt x="593437" y="2084633"/>
                    </a:lnTo>
                    <a:lnTo>
                      <a:pt x="577253" y="2076056"/>
                    </a:lnTo>
                    <a:lnTo>
                      <a:pt x="561385" y="2067478"/>
                    </a:lnTo>
                    <a:lnTo>
                      <a:pt x="545201" y="2057948"/>
                    </a:lnTo>
                    <a:lnTo>
                      <a:pt x="529016" y="2048417"/>
                    </a:lnTo>
                    <a:lnTo>
                      <a:pt x="513149" y="2038887"/>
                    </a:lnTo>
                    <a:lnTo>
                      <a:pt x="497916" y="2028721"/>
                    </a:lnTo>
                    <a:lnTo>
                      <a:pt x="482049" y="2018555"/>
                    </a:lnTo>
                    <a:lnTo>
                      <a:pt x="466816" y="2007754"/>
                    </a:lnTo>
                    <a:lnTo>
                      <a:pt x="451901" y="1996952"/>
                    </a:lnTo>
                    <a:lnTo>
                      <a:pt x="436668" y="1985833"/>
                    </a:lnTo>
                    <a:lnTo>
                      <a:pt x="422070" y="1974397"/>
                    </a:lnTo>
                    <a:lnTo>
                      <a:pt x="407155" y="1962642"/>
                    </a:lnTo>
                    <a:lnTo>
                      <a:pt x="392557" y="1950888"/>
                    </a:lnTo>
                    <a:lnTo>
                      <a:pt x="378277" y="1938498"/>
                    </a:lnTo>
                    <a:lnTo>
                      <a:pt x="364313" y="1926109"/>
                    </a:lnTo>
                    <a:lnTo>
                      <a:pt x="350033" y="1913083"/>
                    </a:lnTo>
                    <a:lnTo>
                      <a:pt x="336387" y="1900058"/>
                    </a:lnTo>
                    <a:lnTo>
                      <a:pt x="322424" y="1886716"/>
                    </a:lnTo>
                    <a:lnTo>
                      <a:pt x="305604" y="1869243"/>
                    </a:lnTo>
                    <a:lnTo>
                      <a:pt x="289420" y="1852088"/>
                    </a:lnTo>
                    <a:lnTo>
                      <a:pt x="273235" y="1833980"/>
                    </a:lnTo>
                    <a:lnTo>
                      <a:pt x="258002" y="1815554"/>
                    </a:lnTo>
                    <a:lnTo>
                      <a:pt x="242452" y="1797446"/>
                    </a:lnTo>
                    <a:lnTo>
                      <a:pt x="228172" y="1779020"/>
                    </a:lnTo>
                    <a:lnTo>
                      <a:pt x="213891" y="1760277"/>
                    </a:lnTo>
                    <a:lnTo>
                      <a:pt x="200245" y="1741216"/>
                    </a:lnTo>
                    <a:lnTo>
                      <a:pt x="187234" y="1721837"/>
                    </a:lnTo>
                    <a:lnTo>
                      <a:pt x="174223" y="1702141"/>
                    </a:lnTo>
                    <a:lnTo>
                      <a:pt x="161846" y="1682444"/>
                    </a:lnTo>
                    <a:lnTo>
                      <a:pt x="150105" y="1662748"/>
                    </a:lnTo>
                    <a:lnTo>
                      <a:pt x="138363" y="1642734"/>
                    </a:lnTo>
                    <a:lnTo>
                      <a:pt x="127573" y="1622402"/>
                    </a:lnTo>
                    <a:lnTo>
                      <a:pt x="117101" y="1602388"/>
                    </a:lnTo>
                    <a:lnTo>
                      <a:pt x="106946" y="1581420"/>
                    </a:lnTo>
                    <a:lnTo>
                      <a:pt x="97425" y="1560453"/>
                    </a:lnTo>
                    <a:lnTo>
                      <a:pt x="87905" y="1539486"/>
                    </a:lnTo>
                    <a:lnTo>
                      <a:pt x="79336" y="1518836"/>
                    </a:lnTo>
                    <a:lnTo>
                      <a:pt x="71085" y="1497551"/>
                    </a:lnTo>
                    <a:lnTo>
                      <a:pt x="63152" y="1476267"/>
                    </a:lnTo>
                    <a:lnTo>
                      <a:pt x="56170" y="1454664"/>
                    </a:lnTo>
                    <a:lnTo>
                      <a:pt x="49189" y="1432744"/>
                    </a:lnTo>
                    <a:lnTo>
                      <a:pt x="42842" y="1411141"/>
                    </a:lnTo>
                    <a:lnTo>
                      <a:pt x="36495" y="1389539"/>
                    </a:lnTo>
                    <a:lnTo>
                      <a:pt x="31100" y="1367618"/>
                    </a:lnTo>
                    <a:lnTo>
                      <a:pt x="25705" y="1345380"/>
                    </a:lnTo>
                    <a:lnTo>
                      <a:pt x="21262" y="1323460"/>
                    </a:lnTo>
                    <a:lnTo>
                      <a:pt x="17137" y="1301222"/>
                    </a:lnTo>
                    <a:lnTo>
                      <a:pt x="13328" y="1278984"/>
                    </a:lnTo>
                    <a:lnTo>
                      <a:pt x="10155" y="1256746"/>
                    </a:lnTo>
                    <a:lnTo>
                      <a:pt x="7299" y="1234508"/>
                    </a:lnTo>
                    <a:lnTo>
                      <a:pt x="5077" y="1211953"/>
                    </a:lnTo>
                    <a:lnTo>
                      <a:pt x="2856" y="1189397"/>
                    </a:lnTo>
                    <a:lnTo>
                      <a:pt x="1587" y="1167159"/>
                    </a:lnTo>
                    <a:lnTo>
                      <a:pt x="317" y="1144604"/>
                    </a:lnTo>
                    <a:lnTo>
                      <a:pt x="0" y="1122048"/>
                    </a:lnTo>
                    <a:lnTo>
                      <a:pt x="0" y="1099810"/>
                    </a:lnTo>
                    <a:lnTo>
                      <a:pt x="0" y="1077254"/>
                    </a:lnTo>
                    <a:lnTo>
                      <a:pt x="635" y="1054699"/>
                    </a:lnTo>
                    <a:lnTo>
                      <a:pt x="2221" y="1032461"/>
                    </a:lnTo>
                    <a:lnTo>
                      <a:pt x="3808" y="1009905"/>
                    </a:lnTo>
                    <a:lnTo>
                      <a:pt x="5712" y="987350"/>
                    </a:lnTo>
                    <a:lnTo>
                      <a:pt x="8568" y="965429"/>
                    </a:lnTo>
                    <a:lnTo>
                      <a:pt x="11742" y="942874"/>
                    </a:lnTo>
                    <a:lnTo>
                      <a:pt x="14915" y="920636"/>
                    </a:lnTo>
                    <a:lnTo>
                      <a:pt x="19041" y="898398"/>
                    </a:lnTo>
                    <a:lnTo>
                      <a:pt x="23484" y="876478"/>
                    </a:lnTo>
                    <a:lnTo>
                      <a:pt x="28244" y="854240"/>
                    </a:lnTo>
                    <a:lnTo>
                      <a:pt x="33639" y="832319"/>
                    </a:lnTo>
                    <a:lnTo>
                      <a:pt x="39351" y="810717"/>
                    </a:lnTo>
                    <a:lnTo>
                      <a:pt x="45380" y="788479"/>
                    </a:lnTo>
                    <a:lnTo>
                      <a:pt x="52045" y="766876"/>
                    </a:lnTo>
                    <a:lnTo>
                      <a:pt x="59344" y="745591"/>
                    </a:lnTo>
                    <a:lnTo>
                      <a:pt x="66643" y="723989"/>
                    </a:lnTo>
                    <a:lnTo>
                      <a:pt x="74894" y="702704"/>
                    </a:lnTo>
                    <a:lnTo>
                      <a:pt x="83145" y="681737"/>
                    </a:lnTo>
                    <a:lnTo>
                      <a:pt x="92348" y="660452"/>
                    </a:lnTo>
                    <a:lnTo>
                      <a:pt x="101868" y="639802"/>
                    </a:lnTo>
                    <a:lnTo>
                      <a:pt x="111706" y="619153"/>
                    </a:lnTo>
                    <a:lnTo>
                      <a:pt x="121861" y="598821"/>
                    </a:lnTo>
                    <a:lnTo>
                      <a:pt x="132333" y="578171"/>
                    </a:lnTo>
                    <a:lnTo>
                      <a:pt x="143758" y="558157"/>
                    </a:lnTo>
                    <a:lnTo>
                      <a:pt x="155182" y="538143"/>
                    </a:lnTo>
                    <a:lnTo>
                      <a:pt x="165337" y="521623"/>
                    </a:lnTo>
                    <a:lnTo>
                      <a:pt x="175810" y="505422"/>
                    </a:lnTo>
                    <a:lnTo>
                      <a:pt x="186282" y="489220"/>
                    </a:lnTo>
                    <a:lnTo>
                      <a:pt x="197389" y="473018"/>
                    </a:lnTo>
                    <a:lnTo>
                      <a:pt x="208814" y="457451"/>
                    </a:lnTo>
                    <a:lnTo>
                      <a:pt x="220238" y="441567"/>
                    </a:lnTo>
                    <a:lnTo>
                      <a:pt x="231980" y="425683"/>
                    </a:lnTo>
                    <a:lnTo>
                      <a:pt x="244039" y="410434"/>
                    </a:lnTo>
                    <a:lnTo>
                      <a:pt x="41255" y="207115"/>
                    </a:lnTo>
                    <a:lnTo>
                      <a:pt x="799395" y="26988"/>
                    </a:lnTo>
                    <a:close/>
                    <a:moveTo>
                      <a:pt x="1115113" y="0"/>
                    </a:moveTo>
                    <a:lnTo>
                      <a:pt x="1141155" y="953"/>
                    </a:lnTo>
                    <a:lnTo>
                      <a:pt x="1167196" y="1906"/>
                    </a:lnTo>
                    <a:lnTo>
                      <a:pt x="1193555" y="3494"/>
                    </a:lnTo>
                    <a:lnTo>
                      <a:pt x="1219596" y="6035"/>
                    </a:lnTo>
                    <a:lnTo>
                      <a:pt x="1245320" y="9212"/>
                    </a:lnTo>
                    <a:lnTo>
                      <a:pt x="1271044" y="12706"/>
                    </a:lnTo>
                    <a:lnTo>
                      <a:pt x="1297085" y="17152"/>
                    </a:lnTo>
                    <a:lnTo>
                      <a:pt x="1323126" y="21599"/>
                    </a:lnTo>
                    <a:lnTo>
                      <a:pt x="1348532" y="27317"/>
                    </a:lnTo>
                    <a:lnTo>
                      <a:pt x="1374574" y="33670"/>
                    </a:lnTo>
                    <a:lnTo>
                      <a:pt x="1392676" y="38434"/>
                    </a:lnTo>
                    <a:lnTo>
                      <a:pt x="1410460" y="42881"/>
                    </a:lnTo>
                    <a:lnTo>
                      <a:pt x="1428244" y="48599"/>
                    </a:lnTo>
                    <a:lnTo>
                      <a:pt x="1445711" y="53999"/>
                    </a:lnTo>
                    <a:lnTo>
                      <a:pt x="1463495" y="60034"/>
                    </a:lnTo>
                    <a:lnTo>
                      <a:pt x="1480962" y="66387"/>
                    </a:lnTo>
                    <a:lnTo>
                      <a:pt x="1498746" y="72422"/>
                    </a:lnTo>
                    <a:lnTo>
                      <a:pt x="1515578" y="79092"/>
                    </a:lnTo>
                    <a:lnTo>
                      <a:pt x="1532727" y="86398"/>
                    </a:lnTo>
                    <a:lnTo>
                      <a:pt x="1549876" y="93703"/>
                    </a:lnTo>
                    <a:lnTo>
                      <a:pt x="1566708" y="101327"/>
                    </a:lnTo>
                    <a:lnTo>
                      <a:pt x="1583222" y="109585"/>
                    </a:lnTo>
                    <a:lnTo>
                      <a:pt x="1600053" y="117526"/>
                    </a:lnTo>
                    <a:lnTo>
                      <a:pt x="1616250" y="126103"/>
                    </a:lnTo>
                    <a:lnTo>
                      <a:pt x="1632764" y="134679"/>
                    </a:lnTo>
                    <a:lnTo>
                      <a:pt x="1648960" y="143890"/>
                    </a:lnTo>
                    <a:lnTo>
                      <a:pt x="1665157" y="152784"/>
                    </a:lnTo>
                    <a:lnTo>
                      <a:pt x="1681035" y="162631"/>
                    </a:lnTo>
                    <a:lnTo>
                      <a:pt x="1696597" y="172478"/>
                    </a:lnTo>
                    <a:lnTo>
                      <a:pt x="1712158" y="182325"/>
                    </a:lnTo>
                    <a:lnTo>
                      <a:pt x="1727402" y="193124"/>
                    </a:lnTo>
                    <a:lnTo>
                      <a:pt x="1742645" y="203606"/>
                    </a:lnTo>
                    <a:lnTo>
                      <a:pt x="1757572" y="214406"/>
                    </a:lnTo>
                    <a:lnTo>
                      <a:pt x="1772498" y="225206"/>
                    </a:lnTo>
                    <a:lnTo>
                      <a:pt x="1787106" y="236641"/>
                    </a:lnTo>
                    <a:lnTo>
                      <a:pt x="1801715" y="248711"/>
                    </a:lnTo>
                    <a:lnTo>
                      <a:pt x="1816323" y="260464"/>
                    </a:lnTo>
                    <a:lnTo>
                      <a:pt x="1830614" y="272534"/>
                    </a:lnTo>
                    <a:lnTo>
                      <a:pt x="1844270" y="284922"/>
                    </a:lnTo>
                    <a:lnTo>
                      <a:pt x="1857926" y="297310"/>
                    </a:lnTo>
                    <a:lnTo>
                      <a:pt x="1871582" y="310333"/>
                    </a:lnTo>
                    <a:lnTo>
                      <a:pt x="1884920" y="323356"/>
                    </a:lnTo>
                    <a:lnTo>
                      <a:pt x="1901751" y="340826"/>
                    </a:lnTo>
                    <a:lnTo>
                      <a:pt x="1918265" y="358296"/>
                    </a:lnTo>
                    <a:lnTo>
                      <a:pt x="1934144" y="376084"/>
                    </a:lnTo>
                    <a:lnTo>
                      <a:pt x="1949706" y="394190"/>
                    </a:lnTo>
                    <a:lnTo>
                      <a:pt x="1964632" y="412295"/>
                    </a:lnTo>
                    <a:lnTo>
                      <a:pt x="1979240" y="431036"/>
                    </a:lnTo>
                    <a:lnTo>
                      <a:pt x="1993531" y="449776"/>
                    </a:lnTo>
                    <a:lnTo>
                      <a:pt x="2007187" y="468835"/>
                    </a:lnTo>
                    <a:lnTo>
                      <a:pt x="2020525" y="487893"/>
                    </a:lnTo>
                    <a:lnTo>
                      <a:pt x="2033228" y="507587"/>
                    </a:lnTo>
                    <a:lnTo>
                      <a:pt x="2045931" y="527280"/>
                    </a:lnTo>
                    <a:lnTo>
                      <a:pt x="2057682" y="546974"/>
                    </a:lnTo>
                    <a:lnTo>
                      <a:pt x="2069114" y="567303"/>
                    </a:lnTo>
                    <a:lnTo>
                      <a:pt x="2080230" y="587314"/>
                    </a:lnTo>
                    <a:lnTo>
                      <a:pt x="2090710" y="607643"/>
                    </a:lnTo>
                    <a:lnTo>
                      <a:pt x="2100555" y="628607"/>
                    </a:lnTo>
                    <a:lnTo>
                      <a:pt x="2110399" y="648936"/>
                    </a:lnTo>
                    <a:lnTo>
                      <a:pt x="2119609" y="670218"/>
                    </a:lnTo>
                    <a:lnTo>
                      <a:pt x="2128184" y="691182"/>
                    </a:lnTo>
                    <a:lnTo>
                      <a:pt x="2136441" y="712464"/>
                    </a:lnTo>
                    <a:lnTo>
                      <a:pt x="2144380" y="733745"/>
                    </a:lnTo>
                    <a:lnTo>
                      <a:pt x="2151684" y="755345"/>
                    </a:lnTo>
                    <a:lnTo>
                      <a:pt x="2158354" y="776627"/>
                    </a:lnTo>
                    <a:lnTo>
                      <a:pt x="2165023" y="798544"/>
                    </a:lnTo>
                    <a:lnTo>
                      <a:pt x="2171057" y="820461"/>
                    </a:lnTo>
                    <a:lnTo>
                      <a:pt x="2176455" y="842378"/>
                    </a:lnTo>
                    <a:lnTo>
                      <a:pt x="2181537" y="863977"/>
                    </a:lnTo>
                    <a:lnTo>
                      <a:pt x="2186300" y="886530"/>
                    </a:lnTo>
                    <a:lnTo>
                      <a:pt x="2190429" y="908447"/>
                    </a:lnTo>
                    <a:lnTo>
                      <a:pt x="2194240" y="930681"/>
                    </a:lnTo>
                    <a:lnTo>
                      <a:pt x="2197416" y="952916"/>
                    </a:lnTo>
                    <a:lnTo>
                      <a:pt x="2200591" y="975151"/>
                    </a:lnTo>
                    <a:lnTo>
                      <a:pt x="2202814" y="997703"/>
                    </a:lnTo>
                    <a:lnTo>
                      <a:pt x="2204402" y="1019938"/>
                    </a:lnTo>
                    <a:lnTo>
                      <a:pt x="2205990" y="1042490"/>
                    </a:lnTo>
                    <a:lnTo>
                      <a:pt x="2207260" y="1065043"/>
                    </a:lnTo>
                    <a:lnTo>
                      <a:pt x="2207578" y="1087277"/>
                    </a:lnTo>
                    <a:lnTo>
                      <a:pt x="2208213" y="1109830"/>
                    </a:lnTo>
                    <a:lnTo>
                      <a:pt x="2207578" y="1132382"/>
                    </a:lnTo>
                    <a:lnTo>
                      <a:pt x="2206943" y="1154617"/>
                    </a:lnTo>
                    <a:lnTo>
                      <a:pt x="2205673" y="1177169"/>
                    </a:lnTo>
                    <a:lnTo>
                      <a:pt x="2203767" y="1199721"/>
                    </a:lnTo>
                    <a:lnTo>
                      <a:pt x="2201862" y="1221956"/>
                    </a:lnTo>
                    <a:lnTo>
                      <a:pt x="2199003" y="1244508"/>
                    </a:lnTo>
                    <a:lnTo>
                      <a:pt x="2195828" y="1267061"/>
                    </a:lnTo>
                    <a:lnTo>
                      <a:pt x="2192652" y="1288978"/>
                    </a:lnTo>
                    <a:lnTo>
                      <a:pt x="2188841" y="1310895"/>
                    </a:lnTo>
                    <a:lnTo>
                      <a:pt x="2184077" y="1333447"/>
                    </a:lnTo>
                    <a:lnTo>
                      <a:pt x="2179314" y="1355047"/>
                    </a:lnTo>
                    <a:lnTo>
                      <a:pt x="2173915" y="1377281"/>
                    </a:lnTo>
                    <a:lnTo>
                      <a:pt x="2168198" y="1399198"/>
                    </a:lnTo>
                    <a:lnTo>
                      <a:pt x="2162165" y="1420798"/>
                    </a:lnTo>
                    <a:lnTo>
                      <a:pt x="2155178" y="1442397"/>
                    </a:lnTo>
                    <a:lnTo>
                      <a:pt x="2148191" y="1464314"/>
                    </a:lnTo>
                    <a:lnTo>
                      <a:pt x="2140887" y="1485596"/>
                    </a:lnTo>
                    <a:lnTo>
                      <a:pt x="2132630" y="1506878"/>
                    </a:lnTo>
                    <a:lnTo>
                      <a:pt x="2124055" y="1527842"/>
                    </a:lnTo>
                    <a:lnTo>
                      <a:pt x="2115163" y="1548806"/>
                    </a:lnTo>
                    <a:lnTo>
                      <a:pt x="2105636" y="1569770"/>
                    </a:lnTo>
                    <a:lnTo>
                      <a:pt x="2095791" y="1590735"/>
                    </a:lnTo>
                    <a:lnTo>
                      <a:pt x="2085628" y="1611063"/>
                    </a:lnTo>
                    <a:lnTo>
                      <a:pt x="2075148" y="1631710"/>
                    </a:lnTo>
                    <a:lnTo>
                      <a:pt x="2063716" y="1651721"/>
                    </a:lnTo>
                    <a:lnTo>
                      <a:pt x="2052283" y="1671732"/>
                    </a:lnTo>
                    <a:lnTo>
                      <a:pt x="2041803" y="1687932"/>
                    </a:lnTo>
                    <a:lnTo>
                      <a:pt x="2031640" y="1704449"/>
                    </a:lnTo>
                    <a:lnTo>
                      <a:pt x="2021160" y="1720649"/>
                    </a:lnTo>
                    <a:lnTo>
                      <a:pt x="2010045" y="1736848"/>
                    </a:lnTo>
                    <a:lnTo>
                      <a:pt x="1998930" y="1752413"/>
                    </a:lnTo>
                    <a:lnTo>
                      <a:pt x="1987180" y="1768295"/>
                    </a:lnTo>
                    <a:lnTo>
                      <a:pt x="1975429" y="1783541"/>
                    </a:lnTo>
                    <a:lnTo>
                      <a:pt x="1963044" y="1798788"/>
                    </a:lnTo>
                    <a:lnTo>
                      <a:pt x="2166293" y="2002394"/>
                    </a:lnTo>
                    <a:lnTo>
                      <a:pt x="1407602" y="2182813"/>
                    </a:lnTo>
                    <a:lnTo>
                      <a:pt x="1588303" y="1424292"/>
                    </a:lnTo>
                    <a:lnTo>
                      <a:pt x="1780755" y="1616463"/>
                    </a:lnTo>
                    <a:lnTo>
                      <a:pt x="1792823" y="1600899"/>
                    </a:lnTo>
                    <a:lnTo>
                      <a:pt x="1804255" y="1584699"/>
                    </a:lnTo>
                    <a:lnTo>
                      <a:pt x="1815053" y="1568182"/>
                    </a:lnTo>
                    <a:lnTo>
                      <a:pt x="1825851" y="1551665"/>
                    </a:lnTo>
                    <a:lnTo>
                      <a:pt x="1836013" y="1534830"/>
                    </a:lnTo>
                    <a:lnTo>
                      <a:pt x="1845540" y="1517678"/>
                    </a:lnTo>
                    <a:lnTo>
                      <a:pt x="1855068" y="1500525"/>
                    </a:lnTo>
                    <a:lnTo>
                      <a:pt x="1863960" y="1483055"/>
                    </a:lnTo>
                    <a:lnTo>
                      <a:pt x="1870946" y="1468126"/>
                    </a:lnTo>
                    <a:lnTo>
                      <a:pt x="1878251" y="1453197"/>
                    </a:lnTo>
                    <a:lnTo>
                      <a:pt x="1884602" y="1438268"/>
                    </a:lnTo>
                    <a:lnTo>
                      <a:pt x="1891271" y="1422704"/>
                    </a:lnTo>
                    <a:lnTo>
                      <a:pt x="1896988" y="1407457"/>
                    </a:lnTo>
                    <a:lnTo>
                      <a:pt x="1902704" y="1392210"/>
                    </a:lnTo>
                    <a:lnTo>
                      <a:pt x="1908103" y="1376328"/>
                    </a:lnTo>
                    <a:lnTo>
                      <a:pt x="1913184" y="1360764"/>
                    </a:lnTo>
                    <a:lnTo>
                      <a:pt x="1917948" y="1344882"/>
                    </a:lnTo>
                    <a:lnTo>
                      <a:pt x="1922712" y="1329000"/>
                    </a:lnTo>
                    <a:lnTo>
                      <a:pt x="1926522" y="1313436"/>
                    </a:lnTo>
                    <a:lnTo>
                      <a:pt x="1930651" y="1297554"/>
                    </a:lnTo>
                    <a:lnTo>
                      <a:pt x="1934144" y="1281354"/>
                    </a:lnTo>
                    <a:lnTo>
                      <a:pt x="1937320" y="1265473"/>
                    </a:lnTo>
                    <a:lnTo>
                      <a:pt x="1940496" y="1249591"/>
                    </a:lnTo>
                    <a:lnTo>
                      <a:pt x="1942719" y="1233391"/>
                    </a:lnTo>
                    <a:lnTo>
                      <a:pt x="1944942" y="1217191"/>
                    </a:lnTo>
                    <a:lnTo>
                      <a:pt x="1947165" y="1200992"/>
                    </a:lnTo>
                    <a:lnTo>
                      <a:pt x="1949070" y="1184475"/>
                    </a:lnTo>
                    <a:lnTo>
                      <a:pt x="1950341" y="1168593"/>
                    </a:lnTo>
                    <a:lnTo>
                      <a:pt x="1951293" y="1152393"/>
                    </a:lnTo>
                    <a:lnTo>
                      <a:pt x="1952246" y="1135876"/>
                    </a:lnTo>
                    <a:lnTo>
                      <a:pt x="1952564" y="1119676"/>
                    </a:lnTo>
                    <a:lnTo>
                      <a:pt x="1952564" y="1103477"/>
                    </a:lnTo>
                    <a:lnTo>
                      <a:pt x="1952564" y="1086960"/>
                    </a:lnTo>
                    <a:lnTo>
                      <a:pt x="1952246" y="1070760"/>
                    </a:lnTo>
                    <a:lnTo>
                      <a:pt x="1951293" y="1054560"/>
                    </a:lnTo>
                    <a:lnTo>
                      <a:pt x="1950341" y="1038043"/>
                    </a:lnTo>
                    <a:lnTo>
                      <a:pt x="1948753" y="1021844"/>
                    </a:lnTo>
                    <a:lnTo>
                      <a:pt x="1947165" y="1005962"/>
                    </a:lnTo>
                    <a:lnTo>
                      <a:pt x="1944942" y="989762"/>
                    </a:lnTo>
                    <a:lnTo>
                      <a:pt x="1942719" y="973563"/>
                    </a:lnTo>
                    <a:lnTo>
                      <a:pt x="1939861" y="957363"/>
                    </a:lnTo>
                    <a:lnTo>
                      <a:pt x="1937320" y="941163"/>
                    </a:lnTo>
                    <a:lnTo>
                      <a:pt x="1933509" y="925599"/>
                    </a:lnTo>
                    <a:lnTo>
                      <a:pt x="1930016" y="909400"/>
                    </a:lnTo>
                    <a:lnTo>
                      <a:pt x="1926522" y="893518"/>
                    </a:lnTo>
                    <a:lnTo>
                      <a:pt x="1922394" y="877318"/>
                    </a:lnTo>
                    <a:lnTo>
                      <a:pt x="1917948" y="861754"/>
                    </a:lnTo>
                    <a:lnTo>
                      <a:pt x="1912867" y="845872"/>
                    </a:lnTo>
                    <a:lnTo>
                      <a:pt x="1907785" y="830625"/>
                    </a:lnTo>
                    <a:lnTo>
                      <a:pt x="1902704" y="814743"/>
                    </a:lnTo>
                    <a:lnTo>
                      <a:pt x="1896670" y="799497"/>
                    </a:lnTo>
                    <a:lnTo>
                      <a:pt x="1890636" y="784250"/>
                    </a:lnTo>
                    <a:lnTo>
                      <a:pt x="1883967" y="768686"/>
                    </a:lnTo>
                    <a:lnTo>
                      <a:pt x="1877298" y="753757"/>
                    </a:lnTo>
                    <a:lnTo>
                      <a:pt x="1870629" y="738510"/>
                    </a:lnTo>
                    <a:lnTo>
                      <a:pt x="1863325" y="723899"/>
                    </a:lnTo>
                    <a:lnTo>
                      <a:pt x="1855703" y="708970"/>
                    </a:lnTo>
                    <a:lnTo>
                      <a:pt x="1847763" y="694358"/>
                    </a:lnTo>
                    <a:lnTo>
                      <a:pt x="1839506" y="679747"/>
                    </a:lnTo>
                    <a:lnTo>
                      <a:pt x="1830932" y="665135"/>
                    </a:lnTo>
                    <a:lnTo>
                      <a:pt x="1822357" y="650524"/>
                    </a:lnTo>
                    <a:lnTo>
                      <a:pt x="1813147" y="636548"/>
                    </a:lnTo>
                    <a:lnTo>
                      <a:pt x="1803620" y="622572"/>
                    </a:lnTo>
                    <a:lnTo>
                      <a:pt x="1793775" y="608913"/>
                    </a:lnTo>
                    <a:lnTo>
                      <a:pt x="1783613" y="595255"/>
                    </a:lnTo>
                    <a:lnTo>
                      <a:pt x="1773450" y="581279"/>
                    </a:lnTo>
                    <a:lnTo>
                      <a:pt x="1762653" y="567938"/>
                    </a:lnTo>
                    <a:lnTo>
                      <a:pt x="1751855" y="554915"/>
                    </a:lnTo>
                    <a:lnTo>
                      <a:pt x="1740422" y="541892"/>
                    </a:lnTo>
                    <a:lnTo>
                      <a:pt x="1728672" y="528868"/>
                    </a:lnTo>
                    <a:lnTo>
                      <a:pt x="1716604" y="516481"/>
                    </a:lnTo>
                    <a:lnTo>
                      <a:pt x="1704536" y="503775"/>
                    </a:lnTo>
                    <a:lnTo>
                      <a:pt x="1694374" y="493611"/>
                    </a:lnTo>
                    <a:lnTo>
                      <a:pt x="1683576" y="483764"/>
                    </a:lnTo>
                    <a:lnTo>
                      <a:pt x="1673414" y="473917"/>
                    </a:lnTo>
                    <a:lnTo>
                      <a:pt x="1662298" y="464388"/>
                    </a:lnTo>
                    <a:lnTo>
                      <a:pt x="1651818" y="455176"/>
                    </a:lnTo>
                    <a:lnTo>
                      <a:pt x="1640703" y="445965"/>
                    </a:lnTo>
                    <a:lnTo>
                      <a:pt x="1629270" y="437071"/>
                    </a:lnTo>
                    <a:lnTo>
                      <a:pt x="1618155" y="428177"/>
                    </a:lnTo>
                    <a:lnTo>
                      <a:pt x="1607040" y="419918"/>
                    </a:lnTo>
                    <a:lnTo>
                      <a:pt x="1594972" y="411342"/>
                    </a:lnTo>
                    <a:lnTo>
                      <a:pt x="1583539" y="403401"/>
                    </a:lnTo>
                    <a:lnTo>
                      <a:pt x="1571789" y="395460"/>
                    </a:lnTo>
                    <a:lnTo>
                      <a:pt x="1559721" y="387519"/>
                    </a:lnTo>
                    <a:lnTo>
                      <a:pt x="1547971" y="380213"/>
                    </a:lnTo>
                    <a:lnTo>
                      <a:pt x="1535585" y="372590"/>
                    </a:lnTo>
                    <a:lnTo>
                      <a:pt x="1522882" y="365602"/>
                    </a:lnTo>
                    <a:lnTo>
                      <a:pt x="1510814" y="358296"/>
                    </a:lnTo>
                    <a:lnTo>
                      <a:pt x="1498111" y="351626"/>
                    </a:lnTo>
                    <a:lnTo>
                      <a:pt x="1485726" y="345591"/>
                    </a:lnTo>
                    <a:lnTo>
                      <a:pt x="1472705" y="339238"/>
                    </a:lnTo>
                    <a:lnTo>
                      <a:pt x="1460002" y="332885"/>
                    </a:lnTo>
                    <a:lnTo>
                      <a:pt x="1446981" y="326850"/>
                    </a:lnTo>
                    <a:lnTo>
                      <a:pt x="1433961" y="321450"/>
                    </a:lnTo>
                    <a:lnTo>
                      <a:pt x="1420622" y="316051"/>
                    </a:lnTo>
                    <a:lnTo>
                      <a:pt x="1407284" y="310651"/>
                    </a:lnTo>
                    <a:lnTo>
                      <a:pt x="1394263" y="305568"/>
                    </a:lnTo>
                    <a:lnTo>
                      <a:pt x="1380608" y="300804"/>
                    </a:lnTo>
                    <a:lnTo>
                      <a:pt x="1367269" y="296674"/>
                    </a:lnTo>
                    <a:lnTo>
                      <a:pt x="1353614" y="292228"/>
                    </a:lnTo>
                    <a:lnTo>
                      <a:pt x="1339958" y="288416"/>
                    </a:lnTo>
                    <a:lnTo>
                      <a:pt x="1326302" y="284287"/>
                    </a:lnTo>
                    <a:lnTo>
                      <a:pt x="1312329" y="280793"/>
                    </a:lnTo>
                    <a:lnTo>
                      <a:pt x="1286287" y="274440"/>
                    </a:lnTo>
                    <a:lnTo>
                      <a:pt x="1259928" y="269358"/>
                    </a:lnTo>
                    <a:lnTo>
                      <a:pt x="1234205" y="264593"/>
                    </a:lnTo>
                    <a:lnTo>
                      <a:pt x="1207528" y="261099"/>
                    </a:lnTo>
                    <a:lnTo>
                      <a:pt x="1181169" y="258558"/>
                    </a:lnTo>
                    <a:lnTo>
                      <a:pt x="1155446" y="256334"/>
                    </a:lnTo>
                    <a:lnTo>
                      <a:pt x="1129087" y="255381"/>
                    </a:lnTo>
                    <a:lnTo>
                      <a:pt x="1102410" y="254746"/>
                    </a:lnTo>
                    <a:lnTo>
                      <a:pt x="1076687" y="255699"/>
                    </a:lnTo>
                    <a:lnTo>
                      <a:pt x="1050328" y="256970"/>
                    </a:lnTo>
                    <a:lnTo>
                      <a:pt x="1024286" y="258875"/>
                    </a:lnTo>
                    <a:lnTo>
                      <a:pt x="998245" y="261417"/>
                    </a:lnTo>
                    <a:lnTo>
                      <a:pt x="972204" y="265546"/>
                    </a:lnTo>
                    <a:lnTo>
                      <a:pt x="946798" y="269993"/>
                    </a:lnTo>
                    <a:lnTo>
                      <a:pt x="921074" y="275075"/>
                    </a:lnTo>
                    <a:lnTo>
                      <a:pt x="895350" y="280793"/>
                    </a:lnTo>
                    <a:lnTo>
                      <a:pt x="947750" y="62257"/>
                    </a:lnTo>
                    <a:lnTo>
                      <a:pt x="960453" y="9847"/>
                    </a:lnTo>
                    <a:lnTo>
                      <a:pt x="986177" y="6670"/>
                    </a:lnTo>
                    <a:lnTo>
                      <a:pt x="1011583" y="4129"/>
                    </a:lnTo>
                    <a:lnTo>
                      <a:pt x="1037625" y="2541"/>
                    </a:lnTo>
                    <a:lnTo>
                      <a:pt x="1063666" y="953"/>
                    </a:lnTo>
                    <a:lnTo>
                      <a:pt x="1089072" y="635"/>
                    </a:lnTo>
                    <a:lnTo>
                      <a:pt x="111511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984307" y="2615320"/>
              <a:ext cx="1123045" cy="1302732"/>
              <a:chOff x="5902096" y="2650185"/>
              <a:chExt cx="1123045" cy="1302732"/>
            </a:xfrm>
          </p:grpSpPr>
          <p:sp>
            <p:nvSpPr>
              <p:cNvPr id="16" name="六边形 15"/>
              <p:cNvSpPr/>
              <p:nvPr/>
            </p:nvSpPr>
            <p:spPr>
              <a:xfrm rot="5400000">
                <a:off x="5812253" y="2740028"/>
                <a:ext cx="1302732" cy="1123045"/>
              </a:xfrm>
              <a:prstGeom prst="hexagon">
                <a:avLst/>
              </a:prstGeom>
              <a:solidFill>
                <a:srgbClr val="504975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KSO_Shape"/>
              <p:cNvSpPr>
                <a:spLocks noChangeArrowheads="1"/>
              </p:cNvSpPr>
              <p:nvPr/>
            </p:nvSpPr>
            <p:spPr bwMode="auto">
              <a:xfrm>
                <a:off x="6218596" y="3069394"/>
                <a:ext cx="490046" cy="460643"/>
              </a:xfrm>
              <a:custGeom>
                <a:avLst/>
                <a:gdLst>
                  <a:gd name="T0" fmla="*/ 186557 w 1993900"/>
                  <a:gd name="T1" fmla="*/ 1472017 h 1873250"/>
                  <a:gd name="T2" fmla="*/ 1296550 w 1993900"/>
                  <a:gd name="T3" fmla="*/ 576666 h 1873250"/>
                  <a:gd name="T4" fmla="*/ 1153710 w 1993900"/>
                  <a:gd name="T5" fmla="*/ 1135821 h 1873250"/>
                  <a:gd name="T6" fmla="*/ 1097106 w 1993900"/>
                  <a:gd name="T7" fmla="*/ 797974 h 1873250"/>
                  <a:gd name="T8" fmla="*/ 1032144 w 1993900"/>
                  <a:gd name="T9" fmla="*/ 704592 h 1873250"/>
                  <a:gd name="T10" fmla="*/ 1078871 w 1993900"/>
                  <a:gd name="T11" fmla="*/ 694343 h 1873250"/>
                  <a:gd name="T12" fmla="*/ 1116861 w 1993900"/>
                  <a:gd name="T13" fmla="*/ 676502 h 1873250"/>
                  <a:gd name="T14" fmla="*/ 1146872 w 1993900"/>
                  <a:gd name="T15" fmla="*/ 652207 h 1873250"/>
                  <a:gd name="T16" fmla="*/ 1168526 w 1993900"/>
                  <a:gd name="T17" fmla="*/ 620700 h 1873250"/>
                  <a:gd name="T18" fmla="*/ 1184861 w 1993900"/>
                  <a:gd name="T19" fmla="*/ 576666 h 1873250"/>
                  <a:gd name="T20" fmla="*/ 568770 w 1993900"/>
                  <a:gd name="T21" fmla="*/ 1239833 h 1873250"/>
                  <a:gd name="T22" fmla="*/ 673241 w 1993900"/>
                  <a:gd name="T23" fmla="*/ 791901 h 1873250"/>
                  <a:gd name="T24" fmla="*/ 568770 w 1993900"/>
                  <a:gd name="T25" fmla="*/ 802909 h 1873250"/>
                  <a:gd name="T26" fmla="*/ 609419 w 1993900"/>
                  <a:gd name="T27" fmla="*/ 698519 h 1873250"/>
                  <a:gd name="T28" fmla="*/ 650068 w 1993900"/>
                  <a:gd name="T29" fmla="*/ 682954 h 1873250"/>
                  <a:gd name="T30" fmla="*/ 682739 w 1993900"/>
                  <a:gd name="T31" fmla="*/ 660938 h 1873250"/>
                  <a:gd name="T32" fmla="*/ 707052 w 1993900"/>
                  <a:gd name="T33" fmla="*/ 632088 h 1873250"/>
                  <a:gd name="T34" fmla="*/ 724147 w 1993900"/>
                  <a:gd name="T35" fmla="*/ 596405 h 1873250"/>
                  <a:gd name="T36" fmla="*/ 214659 w 1993900"/>
                  <a:gd name="T37" fmla="*/ 266708 h 1873250"/>
                  <a:gd name="T38" fmla="*/ 171803 w 1993900"/>
                  <a:gd name="T39" fmla="*/ 295920 h 1873250"/>
                  <a:gd name="T40" fmla="*/ 151323 w 1993900"/>
                  <a:gd name="T41" fmla="*/ 344102 h 1873250"/>
                  <a:gd name="T42" fmla="*/ 158150 w 1993900"/>
                  <a:gd name="T43" fmla="*/ 1583935 h 1873250"/>
                  <a:gd name="T44" fmla="*/ 190766 w 1993900"/>
                  <a:gd name="T45" fmla="*/ 1623770 h 1873250"/>
                  <a:gd name="T46" fmla="*/ 241586 w 1993900"/>
                  <a:gd name="T47" fmla="*/ 1639325 h 1873250"/>
                  <a:gd name="T48" fmla="*/ 1706270 w 1993900"/>
                  <a:gd name="T49" fmla="*/ 1627944 h 1873250"/>
                  <a:gd name="T50" fmla="*/ 1743058 w 1993900"/>
                  <a:gd name="T51" fmla="*/ 1591902 h 1873250"/>
                  <a:gd name="T52" fmla="*/ 1754056 w 1993900"/>
                  <a:gd name="T53" fmla="*/ 353207 h 1873250"/>
                  <a:gd name="T54" fmla="*/ 1738127 w 1993900"/>
                  <a:gd name="T55" fmla="*/ 302749 h 1873250"/>
                  <a:gd name="T56" fmla="*/ 1698306 w 1993900"/>
                  <a:gd name="T57" fmla="*/ 269743 h 1873250"/>
                  <a:gd name="T58" fmla="*/ 1541294 w 1993900"/>
                  <a:gd name="T59" fmla="*/ 323995 h 1873250"/>
                  <a:gd name="T60" fmla="*/ 334125 w 1993900"/>
                  <a:gd name="T61" fmla="*/ 262534 h 1873250"/>
                  <a:gd name="T62" fmla="*/ 1334979 w 1993900"/>
                  <a:gd name="T63" fmla="*/ 206006 h 1873250"/>
                  <a:gd name="T64" fmla="*/ 1663414 w 1993900"/>
                  <a:gd name="T65" fmla="*/ 111160 h 1873250"/>
                  <a:gd name="T66" fmla="*/ 1735094 w 1993900"/>
                  <a:gd name="T67" fmla="*/ 122162 h 1873250"/>
                  <a:gd name="T68" fmla="*/ 1798429 w 1993900"/>
                  <a:gd name="T69" fmla="*/ 152513 h 1873250"/>
                  <a:gd name="T70" fmla="*/ 1849629 w 1993900"/>
                  <a:gd name="T71" fmla="*/ 199557 h 1873250"/>
                  <a:gd name="T72" fmla="*/ 1886037 w 1993900"/>
                  <a:gd name="T73" fmla="*/ 259120 h 1873250"/>
                  <a:gd name="T74" fmla="*/ 1903862 w 1993900"/>
                  <a:gd name="T75" fmla="*/ 328927 h 1873250"/>
                  <a:gd name="T76" fmla="*/ 1902346 w 1993900"/>
                  <a:gd name="T77" fmla="*/ 1585453 h 1873250"/>
                  <a:gd name="T78" fmla="*/ 1881107 w 1993900"/>
                  <a:gd name="T79" fmla="*/ 1653362 h 1873250"/>
                  <a:gd name="T80" fmla="*/ 1842044 w 1993900"/>
                  <a:gd name="T81" fmla="*/ 1711029 h 1873250"/>
                  <a:gd name="T82" fmla="*/ 1788568 w 1993900"/>
                  <a:gd name="T83" fmla="*/ 1755417 h 1873250"/>
                  <a:gd name="T84" fmla="*/ 1723716 w 1993900"/>
                  <a:gd name="T85" fmla="*/ 1782733 h 1873250"/>
                  <a:gd name="T86" fmla="*/ 241586 w 1993900"/>
                  <a:gd name="T87" fmla="*/ 1790700 h 1873250"/>
                  <a:gd name="T88" fmla="*/ 169906 w 1993900"/>
                  <a:gd name="T89" fmla="*/ 1779698 h 1873250"/>
                  <a:gd name="T90" fmla="*/ 106191 w 1993900"/>
                  <a:gd name="T91" fmla="*/ 1748968 h 1873250"/>
                  <a:gd name="T92" fmla="*/ 54992 w 1993900"/>
                  <a:gd name="T93" fmla="*/ 1702303 h 1873250"/>
                  <a:gd name="T94" fmla="*/ 18963 w 1993900"/>
                  <a:gd name="T95" fmla="*/ 1642740 h 1873250"/>
                  <a:gd name="T96" fmla="*/ 1138 w 1993900"/>
                  <a:gd name="T97" fmla="*/ 1573312 h 1873250"/>
                  <a:gd name="T98" fmla="*/ 2655 w 1993900"/>
                  <a:gd name="T99" fmla="*/ 316408 h 1873250"/>
                  <a:gd name="T100" fmla="*/ 23514 w 1993900"/>
                  <a:gd name="T101" fmla="*/ 248497 h 1873250"/>
                  <a:gd name="T102" fmla="*/ 62577 w 1993900"/>
                  <a:gd name="T103" fmla="*/ 190451 h 1873250"/>
                  <a:gd name="T104" fmla="*/ 116432 w 1993900"/>
                  <a:gd name="T105" fmla="*/ 146064 h 1873250"/>
                  <a:gd name="T106" fmla="*/ 181284 w 1993900"/>
                  <a:gd name="T107" fmla="*/ 118748 h 1873250"/>
                  <a:gd name="T108" fmla="*/ 363706 w 1993900"/>
                  <a:gd name="T109" fmla="*/ 111160 h 1873250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1993900" h="1873250">
                    <a:moveTo>
                      <a:pt x="195263" y="1631950"/>
                    </a:moveTo>
                    <a:lnTo>
                      <a:pt x="1766888" y="1631950"/>
                    </a:lnTo>
                    <a:lnTo>
                      <a:pt x="1766888" y="1663700"/>
                    </a:lnTo>
                    <a:lnTo>
                      <a:pt x="195263" y="1663700"/>
                    </a:lnTo>
                    <a:lnTo>
                      <a:pt x="195263" y="1631950"/>
                    </a:lnTo>
                    <a:close/>
                    <a:moveTo>
                      <a:pt x="195263" y="1539875"/>
                    </a:moveTo>
                    <a:lnTo>
                      <a:pt x="1766888" y="1539875"/>
                    </a:lnTo>
                    <a:lnTo>
                      <a:pt x="1766888" y="1570038"/>
                    </a:lnTo>
                    <a:lnTo>
                      <a:pt x="195263" y="1570038"/>
                    </a:lnTo>
                    <a:lnTo>
                      <a:pt x="195263" y="1539875"/>
                    </a:lnTo>
                    <a:close/>
                    <a:moveTo>
                      <a:pt x="1240155" y="603250"/>
                    </a:moveTo>
                    <a:lnTo>
                      <a:pt x="1357056" y="603250"/>
                    </a:lnTo>
                    <a:lnTo>
                      <a:pt x="1357056" y="1188182"/>
                    </a:lnTo>
                    <a:lnTo>
                      <a:pt x="1493838" y="1188182"/>
                    </a:lnTo>
                    <a:lnTo>
                      <a:pt x="1493838" y="1296988"/>
                    </a:lnTo>
                    <a:lnTo>
                      <a:pt x="1071563" y="1296988"/>
                    </a:lnTo>
                    <a:lnTo>
                      <a:pt x="1071563" y="1188182"/>
                    </a:lnTo>
                    <a:lnTo>
                      <a:pt x="1207550" y="1188182"/>
                    </a:lnTo>
                    <a:lnTo>
                      <a:pt x="1207550" y="820068"/>
                    </a:lnTo>
                    <a:lnTo>
                      <a:pt x="1201886" y="822053"/>
                    </a:lnTo>
                    <a:lnTo>
                      <a:pt x="1194826" y="824833"/>
                    </a:lnTo>
                    <a:lnTo>
                      <a:pt x="1180909" y="828407"/>
                    </a:lnTo>
                    <a:lnTo>
                      <a:pt x="1165402" y="831981"/>
                    </a:lnTo>
                    <a:lnTo>
                      <a:pt x="1148304" y="834760"/>
                    </a:lnTo>
                    <a:lnTo>
                      <a:pt x="1130809" y="837143"/>
                    </a:lnTo>
                    <a:lnTo>
                      <a:pt x="1111723" y="838732"/>
                    </a:lnTo>
                    <a:lnTo>
                      <a:pt x="1091842" y="839526"/>
                    </a:lnTo>
                    <a:lnTo>
                      <a:pt x="1071563" y="839923"/>
                    </a:lnTo>
                    <a:lnTo>
                      <a:pt x="1071563" y="738265"/>
                    </a:lnTo>
                    <a:lnTo>
                      <a:pt x="1080311" y="737073"/>
                    </a:lnTo>
                    <a:lnTo>
                      <a:pt x="1089456" y="735882"/>
                    </a:lnTo>
                    <a:lnTo>
                      <a:pt x="1097806" y="734294"/>
                    </a:lnTo>
                    <a:lnTo>
                      <a:pt x="1106156" y="732705"/>
                    </a:lnTo>
                    <a:lnTo>
                      <a:pt x="1114109" y="730720"/>
                    </a:lnTo>
                    <a:lnTo>
                      <a:pt x="1121664" y="728734"/>
                    </a:lnTo>
                    <a:lnTo>
                      <a:pt x="1129218" y="726352"/>
                    </a:lnTo>
                    <a:lnTo>
                      <a:pt x="1136376" y="723969"/>
                    </a:lnTo>
                    <a:lnTo>
                      <a:pt x="1143931" y="720792"/>
                    </a:lnTo>
                    <a:lnTo>
                      <a:pt x="1150690" y="718012"/>
                    </a:lnTo>
                    <a:lnTo>
                      <a:pt x="1156654" y="714438"/>
                    </a:lnTo>
                    <a:lnTo>
                      <a:pt x="1163016" y="711262"/>
                    </a:lnTo>
                    <a:lnTo>
                      <a:pt x="1168981" y="707688"/>
                    </a:lnTo>
                    <a:lnTo>
                      <a:pt x="1174945" y="704114"/>
                    </a:lnTo>
                    <a:lnTo>
                      <a:pt x="1180512" y="699746"/>
                    </a:lnTo>
                    <a:lnTo>
                      <a:pt x="1186079" y="695775"/>
                    </a:lnTo>
                    <a:lnTo>
                      <a:pt x="1191248" y="691407"/>
                    </a:lnTo>
                    <a:lnTo>
                      <a:pt x="1195621" y="686641"/>
                    </a:lnTo>
                    <a:lnTo>
                      <a:pt x="1200393" y="682273"/>
                    </a:lnTo>
                    <a:lnTo>
                      <a:pt x="1204767" y="677111"/>
                    </a:lnTo>
                    <a:lnTo>
                      <a:pt x="1208743" y="671551"/>
                    </a:lnTo>
                    <a:lnTo>
                      <a:pt x="1213117" y="666389"/>
                    </a:lnTo>
                    <a:lnTo>
                      <a:pt x="1216298" y="661227"/>
                    </a:lnTo>
                    <a:lnTo>
                      <a:pt x="1220274" y="655270"/>
                    </a:lnTo>
                    <a:lnTo>
                      <a:pt x="1223057" y="649314"/>
                    </a:lnTo>
                    <a:lnTo>
                      <a:pt x="1226636" y="643357"/>
                    </a:lnTo>
                    <a:lnTo>
                      <a:pt x="1229022" y="637003"/>
                    </a:lnTo>
                    <a:lnTo>
                      <a:pt x="1231407" y="630650"/>
                    </a:lnTo>
                    <a:lnTo>
                      <a:pt x="1234191" y="623899"/>
                    </a:lnTo>
                    <a:lnTo>
                      <a:pt x="1236179" y="617148"/>
                    </a:lnTo>
                    <a:lnTo>
                      <a:pt x="1240155" y="603250"/>
                    </a:lnTo>
                    <a:close/>
                    <a:moveTo>
                      <a:pt x="763507" y="603250"/>
                    </a:moveTo>
                    <a:lnTo>
                      <a:pt x="880806" y="603250"/>
                    </a:lnTo>
                    <a:lnTo>
                      <a:pt x="880806" y="1188182"/>
                    </a:lnTo>
                    <a:lnTo>
                      <a:pt x="1017588" y="1188182"/>
                    </a:lnTo>
                    <a:lnTo>
                      <a:pt x="1017588" y="1296988"/>
                    </a:lnTo>
                    <a:lnTo>
                      <a:pt x="595313" y="1296988"/>
                    </a:lnTo>
                    <a:lnTo>
                      <a:pt x="595313" y="1188182"/>
                    </a:lnTo>
                    <a:lnTo>
                      <a:pt x="731300" y="1188182"/>
                    </a:lnTo>
                    <a:lnTo>
                      <a:pt x="731300" y="820068"/>
                    </a:lnTo>
                    <a:lnTo>
                      <a:pt x="725336" y="822053"/>
                    </a:lnTo>
                    <a:lnTo>
                      <a:pt x="718576" y="824833"/>
                    </a:lnTo>
                    <a:lnTo>
                      <a:pt x="704659" y="828407"/>
                    </a:lnTo>
                    <a:lnTo>
                      <a:pt x="688754" y="831981"/>
                    </a:lnTo>
                    <a:lnTo>
                      <a:pt x="672054" y="834760"/>
                    </a:lnTo>
                    <a:lnTo>
                      <a:pt x="654161" y="837143"/>
                    </a:lnTo>
                    <a:lnTo>
                      <a:pt x="635473" y="838732"/>
                    </a:lnTo>
                    <a:lnTo>
                      <a:pt x="615592" y="839526"/>
                    </a:lnTo>
                    <a:lnTo>
                      <a:pt x="595313" y="839923"/>
                    </a:lnTo>
                    <a:lnTo>
                      <a:pt x="595313" y="738265"/>
                    </a:lnTo>
                    <a:lnTo>
                      <a:pt x="604061" y="737073"/>
                    </a:lnTo>
                    <a:lnTo>
                      <a:pt x="612809" y="735882"/>
                    </a:lnTo>
                    <a:lnTo>
                      <a:pt x="621159" y="734294"/>
                    </a:lnTo>
                    <a:lnTo>
                      <a:pt x="629906" y="732705"/>
                    </a:lnTo>
                    <a:lnTo>
                      <a:pt x="637859" y="730720"/>
                    </a:lnTo>
                    <a:lnTo>
                      <a:pt x="645414" y="728734"/>
                    </a:lnTo>
                    <a:lnTo>
                      <a:pt x="652968" y="726352"/>
                    </a:lnTo>
                    <a:lnTo>
                      <a:pt x="660126" y="723969"/>
                    </a:lnTo>
                    <a:lnTo>
                      <a:pt x="667283" y="720792"/>
                    </a:lnTo>
                    <a:lnTo>
                      <a:pt x="674042" y="718012"/>
                    </a:lnTo>
                    <a:lnTo>
                      <a:pt x="680404" y="714438"/>
                    </a:lnTo>
                    <a:lnTo>
                      <a:pt x="686766" y="711262"/>
                    </a:lnTo>
                    <a:lnTo>
                      <a:pt x="692731" y="707688"/>
                    </a:lnTo>
                    <a:lnTo>
                      <a:pt x="698695" y="704114"/>
                    </a:lnTo>
                    <a:lnTo>
                      <a:pt x="704262" y="699746"/>
                    </a:lnTo>
                    <a:lnTo>
                      <a:pt x="709431" y="695775"/>
                    </a:lnTo>
                    <a:lnTo>
                      <a:pt x="714600" y="691407"/>
                    </a:lnTo>
                    <a:lnTo>
                      <a:pt x="719371" y="686641"/>
                    </a:lnTo>
                    <a:lnTo>
                      <a:pt x="724143" y="682273"/>
                    </a:lnTo>
                    <a:lnTo>
                      <a:pt x="728119" y="677111"/>
                    </a:lnTo>
                    <a:lnTo>
                      <a:pt x="732493" y="671551"/>
                    </a:lnTo>
                    <a:lnTo>
                      <a:pt x="736469" y="666389"/>
                    </a:lnTo>
                    <a:lnTo>
                      <a:pt x="740048" y="661227"/>
                    </a:lnTo>
                    <a:lnTo>
                      <a:pt x="744024" y="655270"/>
                    </a:lnTo>
                    <a:lnTo>
                      <a:pt x="746807" y="649314"/>
                    </a:lnTo>
                    <a:lnTo>
                      <a:pt x="749988" y="643357"/>
                    </a:lnTo>
                    <a:lnTo>
                      <a:pt x="752772" y="637003"/>
                    </a:lnTo>
                    <a:lnTo>
                      <a:pt x="755157" y="630650"/>
                    </a:lnTo>
                    <a:lnTo>
                      <a:pt x="757941" y="623899"/>
                    </a:lnTo>
                    <a:lnTo>
                      <a:pt x="759929" y="617148"/>
                    </a:lnTo>
                    <a:lnTo>
                      <a:pt x="763507" y="603250"/>
                    </a:lnTo>
                    <a:close/>
                    <a:moveTo>
                      <a:pt x="252860" y="274637"/>
                    </a:moveTo>
                    <a:lnTo>
                      <a:pt x="243333" y="275431"/>
                    </a:lnTo>
                    <a:lnTo>
                      <a:pt x="233806" y="276622"/>
                    </a:lnTo>
                    <a:lnTo>
                      <a:pt x="224676" y="279003"/>
                    </a:lnTo>
                    <a:lnTo>
                      <a:pt x="216340" y="282178"/>
                    </a:lnTo>
                    <a:lnTo>
                      <a:pt x="207607" y="286147"/>
                    </a:lnTo>
                    <a:lnTo>
                      <a:pt x="199668" y="290909"/>
                    </a:lnTo>
                    <a:lnTo>
                      <a:pt x="192523" y="296465"/>
                    </a:lnTo>
                    <a:lnTo>
                      <a:pt x="185774" y="302815"/>
                    </a:lnTo>
                    <a:lnTo>
                      <a:pt x="179820" y="309562"/>
                    </a:lnTo>
                    <a:lnTo>
                      <a:pt x="174263" y="316706"/>
                    </a:lnTo>
                    <a:lnTo>
                      <a:pt x="169499" y="324644"/>
                    </a:lnTo>
                    <a:lnTo>
                      <a:pt x="165530" y="332581"/>
                    </a:lnTo>
                    <a:lnTo>
                      <a:pt x="162354" y="341312"/>
                    </a:lnTo>
                    <a:lnTo>
                      <a:pt x="159972" y="350837"/>
                    </a:lnTo>
                    <a:lnTo>
                      <a:pt x="158385" y="359965"/>
                    </a:lnTo>
                    <a:lnTo>
                      <a:pt x="157988" y="369490"/>
                    </a:lnTo>
                    <a:lnTo>
                      <a:pt x="157988" y="1619647"/>
                    </a:lnTo>
                    <a:lnTo>
                      <a:pt x="158385" y="1629569"/>
                    </a:lnTo>
                    <a:lnTo>
                      <a:pt x="159972" y="1639094"/>
                    </a:lnTo>
                    <a:lnTo>
                      <a:pt x="162354" y="1647825"/>
                    </a:lnTo>
                    <a:lnTo>
                      <a:pt x="165530" y="1656953"/>
                    </a:lnTo>
                    <a:lnTo>
                      <a:pt x="169499" y="1665288"/>
                    </a:lnTo>
                    <a:lnTo>
                      <a:pt x="174263" y="1672828"/>
                    </a:lnTo>
                    <a:lnTo>
                      <a:pt x="179820" y="1679972"/>
                    </a:lnTo>
                    <a:lnTo>
                      <a:pt x="185774" y="1686719"/>
                    </a:lnTo>
                    <a:lnTo>
                      <a:pt x="192523" y="1693069"/>
                    </a:lnTo>
                    <a:lnTo>
                      <a:pt x="199668" y="1698625"/>
                    </a:lnTo>
                    <a:lnTo>
                      <a:pt x="207607" y="1702991"/>
                    </a:lnTo>
                    <a:lnTo>
                      <a:pt x="216340" y="1707356"/>
                    </a:lnTo>
                    <a:lnTo>
                      <a:pt x="224676" y="1710531"/>
                    </a:lnTo>
                    <a:lnTo>
                      <a:pt x="233806" y="1712913"/>
                    </a:lnTo>
                    <a:lnTo>
                      <a:pt x="243333" y="1714103"/>
                    </a:lnTo>
                    <a:lnTo>
                      <a:pt x="252860" y="1714897"/>
                    </a:lnTo>
                    <a:lnTo>
                      <a:pt x="1741040" y="1714897"/>
                    </a:lnTo>
                    <a:lnTo>
                      <a:pt x="1750567" y="1714103"/>
                    </a:lnTo>
                    <a:lnTo>
                      <a:pt x="1759697" y="1712913"/>
                    </a:lnTo>
                    <a:lnTo>
                      <a:pt x="1769224" y="1710531"/>
                    </a:lnTo>
                    <a:lnTo>
                      <a:pt x="1777560" y="1707356"/>
                    </a:lnTo>
                    <a:lnTo>
                      <a:pt x="1785896" y="1702991"/>
                    </a:lnTo>
                    <a:lnTo>
                      <a:pt x="1794232" y="1698625"/>
                    </a:lnTo>
                    <a:lnTo>
                      <a:pt x="1801377" y="1693069"/>
                    </a:lnTo>
                    <a:lnTo>
                      <a:pt x="1808126" y="1686719"/>
                    </a:lnTo>
                    <a:lnTo>
                      <a:pt x="1813683" y="1679972"/>
                    </a:lnTo>
                    <a:lnTo>
                      <a:pt x="1819240" y="1672828"/>
                    </a:lnTo>
                    <a:lnTo>
                      <a:pt x="1824401" y="1665288"/>
                    </a:lnTo>
                    <a:lnTo>
                      <a:pt x="1828370" y="1656953"/>
                    </a:lnTo>
                    <a:lnTo>
                      <a:pt x="1831546" y="1647825"/>
                    </a:lnTo>
                    <a:lnTo>
                      <a:pt x="1833531" y="1639094"/>
                    </a:lnTo>
                    <a:lnTo>
                      <a:pt x="1835516" y="1629569"/>
                    </a:lnTo>
                    <a:lnTo>
                      <a:pt x="1835912" y="1619647"/>
                    </a:lnTo>
                    <a:lnTo>
                      <a:pt x="1835912" y="369490"/>
                    </a:lnTo>
                    <a:lnTo>
                      <a:pt x="1835516" y="359965"/>
                    </a:lnTo>
                    <a:lnTo>
                      <a:pt x="1833531" y="350837"/>
                    </a:lnTo>
                    <a:lnTo>
                      <a:pt x="1831546" y="341312"/>
                    </a:lnTo>
                    <a:lnTo>
                      <a:pt x="1828370" y="332581"/>
                    </a:lnTo>
                    <a:lnTo>
                      <a:pt x="1824401" y="324644"/>
                    </a:lnTo>
                    <a:lnTo>
                      <a:pt x="1819240" y="316706"/>
                    </a:lnTo>
                    <a:lnTo>
                      <a:pt x="1813683" y="309562"/>
                    </a:lnTo>
                    <a:lnTo>
                      <a:pt x="1808126" y="302815"/>
                    </a:lnTo>
                    <a:lnTo>
                      <a:pt x="1801377" y="296465"/>
                    </a:lnTo>
                    <a:lnTo>
                      <a:pt x="1794232" y="290909"/>
                    </a:lnTo>
                    <a:lnTo>
                      <a:pt x="1785896" y="286147"/>
                    </a:lnTo>
                    <a:lnTo>
                      <a:pt x="1777560" y="282178"/>
                    </a:lnTo>
                    <a:lnTo>
                      <a:pt x="1769224" y="279003"/>
                    </a:lnTo>
                    <a:lnTo>
                      <a:pt x="1759697" y="276622"/>
                    </a:lnTo>
                    <a:lnTo>
                      <a:pt x="1750567" y="275431"/>
                    </a:lnTo>
                    <a:lnTo>
                      <a:pt x="1741040" y="274637"/>
                    </a:lnTo>
                    <a:lnTo>
                      <a:pt x="1613221" y="274637"/>
                    </a:lnTo>
                    <a:lnTo>
                      <a:pt x="1613221" y="338931"/>
                    </a:lnTo>
                    <a:lnTo>
                      <a:pt x="1366316" y="338931"/>
                    </a:lnTo>
                    <a:lnTo>
                      <a:pt x="1366316" y="274637"/>
                    </a:lnTo>
                    <a:lnTo>
                      <a:pt x="596622" y="274637"/>
                    </a:lnTo>
                    <a:lnTo>
                      <a:pt x="596622" y="338931"/>
                    </a:lnTo>
                    <a:lnTo>
                      <a:pt x="349717" y="338931"/>
                    </a:lnTo>
                    <a:lnTo>
                      <a:pt x="349717" y="274637"/>
                    </a:lnTo>
                    <a:lnTo>
                      <a:pt x="252860" y="274637"/>
                    </a:lnTo>
                    <a:close/>
                    <a:moveTo>
                      <a:pt x="442207" y="0"/>
                    </a:moveTo>
                    <a:lnTo>
                      <a:pt x="565660" y="0"/>
                    </a:lnTo>
                    <a:lnTo>
                      <a:pt x="565660" y="116284"/>
                    </a:lnTo>
                    <a:lnTo>
                      <a:pt x="1397278" y="116284"/>
                    </a:lnTo>
                    <a:lnTo>
                      <a:pt x="1397278" y="215503"/>
                    </a:lnTo>
                    <a:lnTo>
                      <a:pt x="1397278" y="307975"/>
                    </a:lnTo>
                    <a:lnTo>
                      <a:pt x="1461188" y="307975"/>
                    </a:lnTo>
                    <a:lnTo>
                      <a:pt x="1461188" y="0"/>
                    </a:lnTo>
                    <a:lnTo>
                      <a:pt x="1551296" y="0"/>
                    </a:lnTo>
                    <a:lnTo>
                      <a:pt x="1551296" y="116284"/>
                    </a:lnTo>
                    <a:lnTo>
                      <a:pt x="1741040" y="116284"/>
                    </a:lnTo>
                    <a:lnTo>
                      <a:pt x="1754140" y="116681"/>
                    </a:lnTo>
                    <a:lnTo>
                      <a:pt x="1766446" y="117475"/>
                    </a:lnTo>
                    <a:lnTo>
                      <a:pt x="1779148" y="119062"/>
                    </a:lnTo>
                    <a:lnTo>
                      <a:pt x="1791851" y="121840"/>
                    </a:lnTo>
                    <a:lnTo>
                      <a:pt x="1804156" y="124222"/>
                    </a:lnTo>
                    <a:lnTo>
                      <a:pt x="1816065" y="127794"/>
                    </a:lnTo>
                    <a:lnTo>
                      <a:pt x="1827973" y="131762"/>
                    </a:lnTo>
                    <a:lnTo>
                      <a:pt x="1839088" y="136525"/>
                    </a:lnTo>
                    <a:lnTo>
                      <a:pt x="1850600" y="141684"/>
                    </a:lnTo>
                    <a:lnTo>
                      <a:pt x="1861318" y="147240"/>
                    </a:lnTo>
                    <a:lnTo>
                      <a:pt x="1872035" y="152797"/>
                    </a:lnTo>
                    <a:lnTo>
                      <a:pt x="1882356" y="159544"/>
                    </a:lnTo>
                    <a:lnTo>
                      <a:pt x="1892280" y="167084"/>
                    </a:lnTo>
                    <a:lnTo>
                      <a:pt x="1901807" y="174228"/>
                    </a:lnTo>
                    <a:lnTo>
                      <a:pt x="1911334" y="182165"/>
                    </a:lnTo>
                    <a:lnTo>
                      <a:pt x="1919670" y="190500"/>
                    </a:lnTo>
                    <a:lnTo>
                      <a:pt x="1928006" y="199231"/>
                    </a:lnTo>
                    <a:lnTo>
                      <a:pt x="1935945" y="208756"/>
                    </a:lnTo>
                    <a:lnTo>
                      <a:pt x="1943884" y="218281"/>
                    </a:lnTo>
                    <a:lnTo>
                      <a:pt x="1951029" y="228203"/>
                    </a:lnTo>
                    <a:lnTo>
                      <a:pt x="1957380" y="238125"/>
                    </a:lnTo>
                    <a:lnTo>
                      <a:pt x="1963732" y="249237"/>
                    </a:lnTo>
                    <a:lnTo>
                      <a:pt x="1968892" y="259953"/>
                    </a:lnTo>
                    <a:lnTo>
                      <a:pt x="1974052" y="271065"/>
                    </a:lnTo>
                    <a:lnTo>
                      <a:pt x="1978816" y="282575"/>
                    </a:lnTo>
                    <a:lnTo>
                      <a:pt x="1982389" y="294084"/>
                    </a:lnTo>
                    <a:lnTo>
                      <a:pt x="1985961" y="306387"/>
                    </a:lnTo>
                    <a:lnTo>
                      <a:pt x="1988740" y="318690"/>
                    </a:lnTo>
                    <a:lnTo>
                      <a:pt x="1991122" y="330994"/>
                    </a:lnTo>
                    <a:lnTo>
                      <a:pt x="1992709" y="344090"/>
                    </a:lnTo>
                    <a:lnTo>
                      <a:pt x="1993503" y="356790"/>
                    </a:lnTo>
                    <a:lnTo>
                      <a:pt x="1993900" y="369490"/>
                    </a:lnTo>
                    <a:lnTo>
                      <a:pt x="1993900" y="1619647"/>
                    </a:lnTo>
                    <a:lnTo>
                      <a:pt x="1993503" y="1632744"/>
                    </a:lnTo>
                    <a:lnTo>
                      <a:pt x="1992709" y="1645841"/>
                    </a:lnTo>
                    <a:lnTo>
                      <a:pt x="1991122" y="1658541"/>
                    </a:lnTo>
                    <a:lnTo>
                      <a:pt x="1988740" y="1670844"/>
                    </a:lnTo>
                    <a:lnTo>
                      <a:pt x="1985961" y="1682750"/>
                    </a:lnTo>
                    <a:lnTo>
                      <a:pt x="1982389" y="1695053"/>
                    </a:lnTo>
                    <a:lnTo>
                      <a:pt x="1978816" y="1706960"/>
                    </a:lnTo>
                    <a:lnTo>
                      <a:pt x="1974052" y="1718469"/>
                    </a:lnTo>
                    <a:lnTo>
                      <a:pt x="1968892" y="1729581"/>
                    </a:lnTo>
                    <a:lnTo>
                      <a:pt x="1963732" y="1740694"/>
                    </a:lnTo>
                    <a:lnTo>
                      <a:pt x="1957380" y="1751410"/>
                    </a:lnTo>
                    <a:lnTo>
                      <a:pt x="1951029" y="1761331"/>
                    </a:lnTo>
                    <a:lnTo>
                      <a:pt x="1943884" y="1771650"/>
                    </a:lnTo>
                    <a:lnTo>
                      <a:pt x="1935945" y="1780778"/>
                    </a:lnTo>
                    <a:lnTo>
                      <a:pt x="1928006" y="1789906"/>
                    </a:lnTo>
                    <a:lnTo>
                      <a:pt x="1919670" y="1799035"/>
                    </a:lnTo>
                    <a:lnTo>
                      <a:pt x="1911334" y="1807369"/>
                    </a:lnTo>
                    <a:lnTo>
                      <a:pt x="1901807" y="1815306"/>
                    </a:lnTo>
                    <a:lnTo>
                      <a:pt x="1892280" y="1822847"/>
                    </a:lnTo>
                    <a:lnTo>
                      <a:pt x="1882356" y="1829594"/>
                    </a:lnTo>
                    <a:lnTo>
                      <a:pt x="1872035" y="1836341"/>
                    </a:lnTo>
                    <a:lnTo>
                      <a:pt x="1861318" y="1842294"/>
                    </a:lnTo>
                    <a:lnTo>
                      <a:pt x="1850600" y="1848247"/>
                    </a:lnTo>
                    <a:lnTo>
                      <a:pt x="1839088" y="1853406"/>
                    </a:lnTo>
                    <a:lnTo>
                      <a:pt x="1827973" y="1857375"/>
                    </a:lnTo>
                    <a:lnTo>
                      <a:pt x="1816065" y="1861741"/>
                    </a:lnTo>
                    <a:lnTo>
                      <a:pt x="1804156" y="1864916"/>
                    </a:lnTo>
                    <a:lnTo>
                      <a:pt x="1791851" y="1868091"/>
                    </a:lnTo>
                    <a:lnTo>
                      <a:pt x="1779148" y="1870075"/>
                    </a:lnTo>
                    <a:lnTo>
                      <a:pt x="1766446" y="1871663"/>
                    </a:lnTo>
                    <a:lnTo>
                      <a:pt x="1754140" y="1872456"/>
                    </a:lnTo>
                    <a:lnTo>
                      <a:pt x="1741040" y="1873250"/>
                    </a:lnTo>
                    <a:lnTo>
                      <a:pt x="252860" y="1873250"/>
                    </a:lnTo>
                    <a:lnTo>
                      <a:pt x="239760" y="1872456"/>
                    </a:lnTo>
                    <a:lnTo>
                      <a:pt x="227058" y="1871663"/>
                    </a:lnTo>
                    <a:lnTo>
                      <a:pt x="214355" y="1870075"/>
                    </a:lnTo>
                    <a:lnTo>
                      <a:pt x="201753" y="1868091"/>
                    </a:lnTo>
                    <a:lnTo>
                      <a:pt x="189744" y="1864916"/>
                    </a:lnTo>
                    <a:lnTo>
                      <a:pt x="177835" y="1861741"/>
                    </a:lnTo>
                    <a:lnTo>
                      <a:pt x="165927" y="1857375"/>
                    </a:lnTo>
                    <a:lnTo>
                      <a:pt x="154018" y="1853406"/>
                    </a:lnTo>
                    <a:lnTo>
                      <a:pt x="143300" y="1848247"/>
                    </a:lnTo>
                    <a:lnTo>
                      <a:pt x="132186" y="1842294"/>
                    </a:lnTo>
                    <a:lnTo>
                      <a:pt x="121865" y="1836341"/>
                    </a:lnTo>
                    <a:lnTo>
                      <a:pt x="111147" y="1829594"/>
                    </a:lnTo>
                    <a:lnTo>
                      <a:pt x="101620" y="1822847"/>
                    </a:lnTo>
                    <a:lnTo>
                      <a:pt x="91696" y="1815306"/>
                    </a:lnTo>
                    <a:lnTo>
                      <a:pt x="82566" y="1807369"/>
                    </a:lnTo>
                    <a:lnTo>
                      <a:pt x="74230" y="1799035"/>
                    </a:lnTo>
                    <a:lnTo>
                      <a:pt x="65497" y="1789906"/>
                    </a:lnTo>
                    <a:lnTo>
                      <a:pt x="57558" y="1780778"/>
                    </a:lnTo>
                    <a:lnTo>
                      <a:pt x="50016" y="1771650"/>
                    </a:lnTo>
                    <a:lnTo>
                      <a:pt x="42871" y="1761331"/>
                    </a:lnTo>
                    <a:lnTo>
                      <a:pt x="36520" y="1751410"/>
                    </a:lnTo>
                    <a:lnTo>
                      <a:pt x="30168" y="1740694"/>
                    </a:lnTo>
                    <a:lnTo>
                      <a:pt x="24611" y="1729581"/>
                    </a:lnTo>
                    <a:lnTo>
                      <a:pt x="19848" y="1718469"/>
                    </a:lnTo>
                    <a:lnTo>
                      <a:pt x="15084" y="1706960"/>
                    </a:lnTo>
                    <a:lnTo>
                      <a:pt x="11115" y="1695053"/>
                    </a:lnTo>
                    <a:lnTo>
                      <a:pt x="7939" y="1682750"/>
                    </a:lnTo>
                    <a:lnTo>
                      <a:pt x="4763" y="1670844"/>
                    </a:lnTo>
                    <a:lnTo>
                      <a:pt x="2779" y="1658541"/>
                    </a:lnTo>
                    <a:lnTo>
                      <a:pt x="1191" y="1645841"/>
                    </a:lnTo>
                    <a:lnTo>
                      <a:pt x="0" y="1632744"/>
                    </a:lnTo>
                    <a:lnTo>
                      <a:pt x="0" y="1619647"/>
                    </a:lnTo>
                    <a:lnTo>
                      <a:pt x="0" y="369490"/>
                    </a:lnTo>
                    <a:lnTo>
                      <a:pt x="0" y="356790"/>
                    </a:lnTo>
                    <a:lnTo>
                      <a:pt x="1191" y="344090"/>
                    </a:lnTo>
                    <a:lnTo>
                      <a:pt x="2779" y="330994"/>
                    </a:lnTo>
                    <a:lnTo>
                      <a:pt x="4763" y="318690"/>
                    </a:lnTo>
                    <a:lnTo>
                      <a:pt x="7939" y="306387"/>
                    </a:lnTo>
                    <a:lnTo>
                      <a:pt x="11115" y="294084"/>
                    </a:lnTo>
                    <a:lnTo>
                      <a:pt x="15084" y="282575"/>
                    </a:lnTo>
                    <a:lnTo>
                      <a:pt x="19848" y="271065"/>
                    </a:lnTo>
                    <a:lnTo>
                      <a:pt x="24611" y="259953"/>
                    </a:lnTo>
                    <a:lnTo>
                      <a:pt x="30168" y="249237"/>
                    </a:lnTo>
                    <a:lnTo>
                      <a:pt x="36520" y="238125"/>
                    </a:lnTo>
                    <a:lnTo>
                      <a:pt x="42871" y="228203"/>
                    </a:lnTo>
                    <a:lnTo>
                      <a:pt x="50016" y="218281"/>
                    </a:lnTo>
                    <a:lnTo>
                      <a:pt x="57558" y="208756"/>
                    </a:lnTo>
                    <a:lnTo>
                      <a:pt x="65497" y="199231"/>
                    </a:lnTo>
                    <a:lnTo>
                      <a:pt x="74230" y="190500"/>
                    </a:lnTo>
                    <a:lnTo>
                      <a:pt x="82566" y="182165"/>
                    </a:lnTo>
                    <a:lnTo>
                      <a:pt x="91696" y="174228"/>
                    </a:lnTo>
                    <a:lnTo>
                      <a:pt x="101620" y="167084"/>
                    </a:lnTo>
                    <a:lnTo>
                      <a:pt x="111147" y="159544"/>
                    </a:lnTo>
                    <a:lnTo>
                      <a:pt x="121865" y="152797"/>
                    </a:lnTo>
                    <a:lnTo>
                      <a:pt x="132186" y="147240"/>
                    </a:lnTo>
                    <a:lnTo>
                      <a:pt x="143300" y="141684"/>
                    </a:lnTo>
                    <a:lnTo>
                      <a:pt x="154018" y="136525"/>
                    </a:lnTo>
                    <a:lnTo>
                      <a:pt x="165927" y="131762"/>
                    </a:lnTo>
                    <a:lnTo>
                      <a:pt x="177835" y="127794"/>
                    </a:lnTo>
                    <a:lnTo>
                      <a:pt x="189744" y="124222"/>
                    </a:lnTo>
                    <a:lnTo>
                      <a:pt x="201753" y="121840"/>
                    </a:lnTo>
                    <a:lnTo>
                      <a:pt x="214355" y="119062"/>
                    </a:lnTo>
                    <a:lnTo>
                      <a:pt x="227058" y="117475"/>
                    </a:lnTo>
                    <a:lnTo>
                      <a:pt x="239760" y="116681"/>
                    </a:lnTo>
                    <a:lnTo>
                      <a:pt x="252860" y="116284"/>
                    </a:lnTo>
                    <a:lnTo>
                      <a:pt x="380679" y="116284"/>
                    </a:lnTo>
                    <a:lnTo>
                      <a:pt x="380679" y="215503"/>
                    </a:lnTo>
                    <a:lnTo>
                      <a:pt x="380679" y="307975"/>
                    </a:lnTo>
                    <a:lnTo>
                      <a:pt x="442207" y="307975"/>
                    </a:lnTo>
                    <a:lnTo>
                      <a:pt x="44220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383890" y="3689151"/>
              <a:ext cx="1123045" cy="1302732"/>
              <a:chOff x="5301679" y="3724016"/>
              <a:chExt cx="1123045" cy="1302732"/>
            </a:xfrm>
          </p:grpSpPr>
          <p:sp>
            <p:nvSpPr>
              <p:cNvPr id="19" name="六边形 18"/>
              <p:cNvSpPr/>
              <p:nvPr/>
            </p:nvSpPr>
            <p:spPr>
              <a:xfrm rot="5400000">
                <a:off x="5211836" y="3813859"/>
                <a:ext cx="1302732" cy="1123045"/>
              </a:xfrm>
              <a:prstGeom prst="hexagon">
                <a:avLst/>
              </a:prstGeom>
              <a:solidFill>
                <a:srgbClr val="504975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KSO_Shape"/>
              <p:cNvSpPr/>
              <p:nvPr/>
            </p:nvSpPr>
            <p:spPr bwMode="auto">
              <a:xfrm>
                <a:off x="5622788" y="4143426"/>
                <a:ext cx="480825" cy="453578"/>
              </a:xfrm>
              <a:custGeom>
                <a:avLst/>
                <a:gdLst>
                  <a:gd name="T0" fmla="*/ 186247 w 2959101"/>
                  <a:gd name="T1" fmla="*/ 1226349 h 2789237"/>
                  <a:gd name="T2" fmla="*/ 230689 w 2959101"/>
                  <a:gd name="T3" fmla="*/ 1237612 h 2789237"/>
                  <a:gd name="T4" fmla="*/ 288413 w 2959101"/>
                  <a:gd name="T5" fmla="*/ 1242988 h 2789237"/>
                  <a:gd name="T6" fmla="*/ 479719 w 2959101"/>
                  <a:gd name="T7" fmla="*/ 1671247 h 2789237"/>
                  <a:gd name="T8" fmla="*/ 447792 w 2959101"/>
                  <a:gd name="T9" fmla="*/ 1667919 h 2789237"/>
                  <a:gd name="T10" fmla="*/ 425571 w 2959101"/>
                  <a:gd name="T11" fmla="*/ 1655632 h 2789237"/>
                  <a:gd name="T12" fmla="*/ 406415 w 2959101"/>
                  <a:gd name="T13" fmla="*/ 1632337 h 2789237"/>
                  <a:gd name="T14" fmla="*/ 1684037 w 2959101"/>
                  <a:gd name="T15" fmla="*/ 1235155 h 2789237"/>
                  <a:gd name="T16" fmla="*/ 1739462 w 2959101"/>
                  <a:gd name="T17" fmla="*/ 1231059 h 2789237"/>
                  <a:gd name="T18" fmla="*/ 1778540 w 2959101"/>
                  <a:gd name="T19" fmla="*/ 1219540 h 2789237"/>
                  <a:gd name="T20" fmla="*/ 1816086 w 2959101"/>
                  <a:gd name="T21" fmla="*/ 1198804 h 2789237"/>
                  <a:gd name="T22" fmla="*/ 1573698 w 2959101"/>
                  <a:gd name="T23" fmla="*/ 1645505 h 2789237"/>
                  <a:gd name="T24" fmla="*/ 1560927 w 2959101"/>
                  <a:gd name="T25" fmla="*/ 1659840 h 2789237"/>
                  <a:gd name="T26" fmla="*/ 1547390 w 2959101"/>
                  <a:gd name="T27" fmla="*/ 1666496 h 2789237"/>
                  <a:gd name="T28" fmla="*/ 1509589 w 2959101"/>
                  <a:gd name="T29" fmla="*/ 1671104 h 2789237"/>
                  <a:gd name="T30" fmla="*/ 1044479 w 2959101"/>
                  <a:gd name="T31" fmla="*/ 1465033 h 2789237"/>
                  <a:gd name="T32" fmla="*/ 653055 w 2959101"/>
                  <a:gd name="T33" fmla="*/ 989868 h 2789237"/>
                  <a:gd name="T34" fmla="*/ 262244 w 2959101"/>
                  <a:gd name="T35" fmla="*/ 1208432 h 2789237"/>
                  <a:gd name="T36" fmla="*/ 203201 w 2959101"/>
                  <a:gd name="T37" fmla="*/ 1197683 h 2789237"/>
                  <a:gd name="T38" fmla="*/ 151059 w 2959101"/>
                  <a:gd name="T39" fmla="*/ 1173369 h 2789237"/>
                  <a:gd name="T40" fmla="*/ 106841 w 2959101"/>
                  <a:gd name="T41" fmla="*/ 1139075 h 2789237"/>
                  <a:gd name="T42" fmla="*/ 72846 w 2959101"/>
                  <a:gd name="T43" fmla="*/ 1097359 h 2789237"/>
                  <a:gd name="T44" fmla="*/ 49586 w 2959101"/>
                  <a:gd name="T45" fmla="*/ 1051547 h 2789237"/>
                  <a:gd name="T46" fmla="*/ 39874 w 2959101"/>
                  <a:gd name="T47" fmla="*/ 1004712 h 2789237"/>
                  <a:gd name="T48" fmla="*/ 44474 w 2959101"/>
                  <a:gd name="T49" fmla="*/ 953782 h 2789237"/>
                  <a:gd name="T50" fmla="*/ 156427 w 2959101"/>
                  <a:gd name="T51" fmla="*/ 723445 h 2789237"/>
                  <a:gd name="T52" fmla="*/ 1881769 w 2959101"/>
                  <a:gd name="T53" fmla="*/ 891877 h 2789237"/>
                  <a:gd name="T54" fmla="*/ 1894788 w 2959101"/>
                  <a:gd name="T55" fmla="*/ 923328 h 2789237"/>
                  <a:gd name="T56" fmla="*/ 1902958 w 2959101"/>
                  <a:gd name="T57" fmla="*/ 957080 h 2789237"/>
                  <a:gd name="T58" fmla="*/ 1904745 w 2959101"/>
                  <a:gd name="T59" fmla="*/ 994156 h 2789237"/>
                  <a:gd name="T60" fmla="*/ 1893767 w 2959101"/>
                  <a:gd name="T61" fmla="*/ 1047342 h 2789237"/>
                  <a:gd name="T62" fmla="*/ 1869771 w 2959101"/>
                  <a:gd name="T63" fmla="*/ 1095413 h 2789237"/>
                  <a:gd name="T64" fmla="*/ 1834797 w 2959101"/>
                  <a:gd name="T65" fmla="*/ 1136069 h 2789237"/>
                  <a:gd name="T66" fmla="*/ 1792164 w 2959101"/>
                  <a:gd name="T67" fmla="*/ 1167520 h 2789237"/>
                  <a:gd name="T68" fmla="*/ 1744425 w 2959101"/>
                  <a:gd name="T69" fmla="*/ 1188999 h 2789237"/>
                  <a:gd name="T70" fmla="*/ 1694645 w 2959101"/>
                  <a:gd name="T71" fmla="*/ 1198460 h 2789237"/>
                  <a:gd name="T72" fmla="*/ 1531517 w 2959101"/>
                  <a:gd name="T73" fmla="*/ 727463 h 2789237"/>
                  <a:gd name="T74" fmla="*/ 1310612 w 2959101"/>
                  <a:gd name="T75" fmla="*/ 512 h 2789237"/>
                  <a:gd name="T76" fmla="*/ 1333869 w 2959101"/>
                  <a:gd name="T77" fmla="*/ 7934 h 2789237"/>
                  <a:gd name="T78" fmla="*/ 1352526 w 2959101"/>
                  <a:gd name="T79" fmla="*/ 26874 h 2789237"/>
                  <a:gd name="T80" fmla="*/ 1493861 w 2959101"/>
                  <a:gd name="T81" fmla="*/ 264384 h 2789237"/>
                  <a:gd name="T82" fmla="*/ 892487 w 2959101"/>
                  <a:gd name="T83" fmla="*/ 95976 h 2789237"/>
                  <a:gd name="T84" fmla="*/ 832682 w 2959101"/>
                  <a:gd name="T85" fmla="*/ 21499 h 2789237"/>
                  <a:gd name="T86" fmla="*/ 658932 w 2959101"/>
                  <a:gd name="T87" fmla="*/ 0 h 2789237"/>
                  <a:gd name="T88" fmla="*/ 706710 w 2959101"/>
                  <a:gd name="T89" fmla="*/ 3069 h 2789237"/>
                  <a:gd name="T90" fmla="*/ 746568 w 2959101"/>
                  <a:gd name="T91" fmla="*/ 12022 h 2789237"/>
                  <a:gd name="T92" fmla="*/ 779783 w 2959101"/>
                  <a:gd name="T93" fmla="*/ 26347 h 2789237"/>
                  <a:gd name="T94" fmla="*/ 807888 w 2959101"/>
                  <a:gd name="T95" fmla="*/ 45788 h 2789237"/>
                  <a:gd name="T96" fmla="*/ 831905 w 2959101"/>
                  <a:gd name="T97" fmla="*/ 69578 h 2789237"/>
                  <a:gd name="T98" fmla="*/ 862565 w 2959101"/>
                  <a:gd name="T99" fmla="*/ 112553 h 2789237"/>
                  <a:gd name="T100" fmla="*/ 861798 w 2959101"/>
                  <a:gd name="T101" fmla="*/ 328704 h 2789237"/>
                  <a:gd name="T102" fmla="*/ 501800 w 2959101"/>
                  <a:gd name="T103" fmla="*/ 83903 h 2789237"/>
                  <a:gd name="T104" fmla="*/ 531183 w 2959101"/>
                  <a:gd name="T105" fmla="*/ 43998 h 2789237"/>
                  <a:gd name="T106" fmla="*/ 566697 w 2959101"/>
                  <a:gd name="T107" fmla="*/ 17394 h 2789237"/>
                  <a:gd name="T108" fmla="*/ 612431 w 2959101"/>
                  <a:gd name="T109" fmla="*/ 3325 h 2789237"/>
                  <a:gd name="T110" fmla="*/ 658932 w 2959101"/>
                  <a:gd name="T111" fmla="*/ 0 h 2789237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2959101" h="2789237">
                    <a:moveTo>
                      <a:pt x="230188" y="1878012"/>
                    </a:moveTo>
                    <a:lnTo>
                      <a:pt x="253199" y="1889137"/>
                    </a:lnTo>
                    <a:lnTo>
                      <a:pt x="265102" y="1894302"/>
                    </a:lnTo>
                    <a:lnTo>
                      <a:pt x="277004" y="1898673"/>
                    </a:lnTo>
                    <a:lnTo>
                      <a:pt x="289303" y="1903440"/>
                    </a:lnTo>
                    <a:lnTo>
                      <a:pt x="301999" y="1907414"/>
                    </a:lnTo>
                    <a:lnTo>
                      <a:pt x="315092" y="1911387"/>
                    </a:lnTo>
                    <a:lnTo>
                      <a:pt x="328978" y="1914963"/>
                    </a:lnTo>
                    <a:lnTo>
                      <a:pt x="343657" y="1918538"/>
                    </a:lnTo>
                    <a:lnTo>
                      <a:pt x="358337" y="1920922"/>
                    </a:lnTo>
                    <a:lnTo>
                      <a:pt x="374207" y="1923704"/>
                    </a:lnTo>
                    <a:lnTo>
                      <a:pt x="391267" y="1925690"/>
                    </a:lnTo>
                    <a:lnTo>
                      <a:pt x="408724" y="1927279"/>
                    </a:lnTo>
                    <a:lnTo>
                      <a:pt x="427767" y="1928471"/>
                    </a:lnTo>
                    <a:lnTo>
                      <a:pt x="448001" y="1929266"/>
                    </a:lnTo>
                    <a:lnTo>
                      <a:pt x="469029" y="1929266"/>
                    </a:lnTo>
                    <a:lnTo>
                      <a:pt x="1446213" y="1929266"/>
                    </a:lnTo>
                    <a:lnTo>
                      <a:pt x="1293069" y="2273739"/>
                    </a:lnTo>
                    <a:lnTo>
                      <a:pt x="1446213" y="2593975"/>
                    </a:lnTo>
                    <a:lnTo>
                      <a:pt x="745164" y="2593975"/>
                    </a:lnTo>
                    <a:lnTo>
                      <a:pt x="733261" y="2593975"/>
                    </a:lnTo>
                    <a:lnTo>
                      <a:pt x="722946" y="2593181"/>
                    </a:lnTo>
                    <a:lnTo>
                      <a:pt x="713424" y="2591989"/>
                    </a:lnTo>
                    <a:lnTo>
                      <a:pt x="703902" y="2590399"/>
                    </a:lnTo>
                    <a:lnTo>
                      <a:pt x="695571" y="2588810"/>
                    </a:lnTo>
                    <a:lnTo>
                      <a:pt x="688032" y="2586029"/>
                    </a:lnTo>
                    <a:lnTo>
                      <a:pt x="680891" y="2582850"/>
                    </a:lnTo>
                    <a:lnTo>
                      <a:pt x="673750" y="2578877"/>
                    </a:lnTo>
                    <a:lnTo>
                      <a:pt x="667402" y="2574507"/>
                    </a:lnTo>
                    <a:lnTo>
                      <a:pt x="661054" y="2569739"/>
                    </a:lnTo>
                    <a:lnTo>
                      <a:pt x="655103" y="2564177"/>
                    </a:lnTo>
                    <a:lnTo>
                      <a:pt x="649151" y="2557422"/>
                    </a:lnTo>
                    <a:lnTo>
                      <a:pt x="643200" y="2550668"/>
                    </a:lnTo>
                    <a:lnTo>
                      <a:pt x="637646" y="2542324"/>
                    </a:lnTo>
                    <a:lnTo>
                      <a:pt x="631298" y="2533583"/>
                    </a:lnTo>
                    <a:lnTo>
                      <a:pt x="625347" y="2523650"/>
                    </a:lnTo>
                    <a:lnTo>
                      <a:pt x="230188" y="1878012"/>
                    </a:lnTo>
                    <a:close/>
                    <a:moveTo>
                      <a:pt x="1932679" y="1738312"/>
                    </a:moveTo>
                    <a:lnTo>
                      <a:pt x="1932679" y="1917109"/>
                    </a:lnTo>
                    <a:lnTo>
                      <a:pt x="2615872" y="1917109"/>
                    </a:lnTo>
                    <a:lnTo>
                      <a:pt x="2636106" y="1916711"/>
                    </a:lnTo>
                    <a:lnTo>
                      <a:pt x="2654356" y="1915917"/>
                    </a:lnTo>
                    <a:lnTo>
                      <a:pt x="2671416" y="1914725"/>
                    </a:lnTo>
                    <a:lnTo>
                      <a:pt x="2687286" y="1912738"/>
                    </a:lnTo>
                    <a:lnTo>
                      <a:pt x="2701965" y="1910751"/>
                    </a:lnTo>
                    <a:lnTo>
                      <a:pt x="2715851" y="1907970"/>
                    </a:lnTo>
                    <a:lnTo>
                      <a:pt x="2728547" y="1904791"/>
                    </a:lnTo>
                    <a:lnTo>
                      <a:pt x="2740449" y="1901216"/>
                    </a:lnTo>
                    <a:lnTo>
                      <a:pt x="2751955" y="1897640"/>
                    </a:lnTo>
                    <a:lnTo>
                      <a:pt x="2762667" y="1892872"/>
                    </a:lnTo>
                    <a:lnTo>
                      <a:pt x="2772982" y="1888104"/>
                    </a:lnTo>
                    <a:lnTo>
                      <a:pt x="2782901" y="1883336"/>
                    </a:lnTo>
                    <a:lnTo>
                      <a:pt x="2792423" y="1878171"/>
                    </a:lnTo>
                    <a:lnTo>
                      <a:pt x="2802341" y="1872608"/>
                    </a:lnTo>
                    <a:lnTo>
                      <a:pt x="2820988" y="1860688"/>
                    </a:lnTo>
                    <a:lnTo>
                      <a:pt x="2473441" y="2504355"/>
                    </a:lnTo>
                    <a:lnTo>
                      <a:pt x="2465506" y="2519056"/>
                    </a:lnTo>
                    <a:lnTo>
                      <a:pt x="2458364" y="2532168"/>
                    </a:lnTo>
                    <a:lnTo>
                      <a:pt x="2451223" y="2544088"/>
                    </a:lnTo>
                    <a:lnTo>
                      <a:pt x="2444478" y="2554021"/>
                    </a:lnTo>
                    <a:lnTo>
                      <a:pt x="2438130" y="2562365"/>
                    </a:lnTo>
                    <a:lnTo>
                      <a:pt x="2434956" y="2566338"/>
                    </a:lnTo>
                    <a:lnTo>
                      <a:pt x="2431386" y="2569914"/>
                    </a:lnTo>
                    <a:lnTo>
                      <a:pt x="2428212" y="2573092"/>
                    </a:lnTo>
                    <a:lnTo>
                      <a:pt x="2424641" y="2576271"/>
                    </a:lnTo>
                    <a:lnTo>
                      <a:pt x="2420674" y="2578655"/>
                    </a:lnTo>
                    <a:lnTo>
                      <a:pt x="2416706" y="2581039"/>
                    </a:lnTo>
                    <a:lnTo>
                      <a:pt x="2412342" y="2583025"/>
                    </a:lnTo>
                    <a:lnTo>
                      <a:pt x="2407978" y="2585012"/>
                    </a:lnTo>
                    <a:lnTo>
                      <a:pt x="2403614" y="2586601"/>
                    </a:lnTo>
                    <a:lnTo>
                      <a:pt x="2398059" y="2587793"/>
                    </a:lnTo>
                    <a:lnTo>
                      <a:pt x="2387347" y="2590575"/>
                    </a:lnTo>
                    <a:lnTo>
                      <a:pt x="2375048" y="2591767"/>
                    </a:lnTo>
                    <a:lnTo>
                      <a:pt x="2361162" y="2593356"/>
                    </a:lnTo>
                    <a:lnTo>
                      <a:pt x="2344896" y="2593753"/>
                    </a:lnTo>
                    <a:lnTo>
                      <a:pt x="2326645" y="2594151"/>
                    </a:lnTo>
                    <a:lnTo>
                      <a:pt x="2306411" y="2594151"/>
                    </a:lnTo>
                    <a:lnTo>
                      <a:pt x="1958864" y="2594151"/>
                    </a:lnTo>
                    <a:lnTo>
                      <a:pt x="1958864" y="2789237"/>
                    </a:lnTo>
                    <a:lnTo>
                      <a:pt x="1622425" y="2273907"/>
                    </a:lnTo>
                    <a:lnTo>
                      <a:pt x="1932679" y="1738312"/>
                    </a:lnTo>
                    <a:close/>
                    <a:moveTo>
                      <a:pt x="0" y="995362"/>
                    </a:moveTo>
                    <a:lnTo>
                      <a:pt x="674158" y="995362"/>
                    </a:lnTo>
                    <a:lnTo>
                      <a:pt x="950888" y="1437085"/>
                    </a:lnTo>
                    <a:lnTo>
                      <a:pt x="1014413" y="1536394"/>
                    </a:lnTo>
                    <a:lnTo>
                      <a:pt x="950888" y="1504615"/>
                    </a:lnTo>
                    <a:lnTo>
                      <a:pt x="840911" y="1449797"/>
                    </a:lnTo>
                    <a:lnTo>
                      <a:pt x="608251" y="1876425"/>
                    </a:lnTo>
                    <a:lnTo>
                      <a:pt x="426411" y="1876425"/>
                    </a:lnTo>
                    <a:lnTo>
                      <a:pt x="407353" y="1875631"/>
                    </a:lnTo>
                    <a:lnTo>
                      <a:pt x="388296" y="1874439"/>
                    </a:lnTo>
                    <a:lnTo>
                      <a:pt x="369635" y="1871658"/>
                    </a:lnTo>
                    <a:lnTo>
                      <a:pt x="350975" y="1868083"/>
                    </a:lnTo>
                    <a:lnTo>
                      <a:pt x="333506" y="1864111"/>
                    </a:lnTo>
                    <a:lnTo>
                      <a:pt x="315639" y="1858947"/>
                    </a:lnTo>
                    <a:lnTo>
                      <a:pt x="298567" y="1852988"/>
                    </a:lnTo>
                    <a:lnTo>
                      <a:pt x="281892" y="1845838"/>
                    </a:lnTo>
                    <a:lnTo>
                      <a:pt x="265614" y="1838291"/>
                    </a:lnTo>
                    <a:lnTo>
                      <a:pt x="249732" y="1829949"/>
                    </a:lnTo>
                    <a:lnTo>
                      <a:pt x="234645" y="1821210"/>
                    </a:lnTo>
                    <a:lnTo>
                      <a:pt x="219955" y="1811676"/>
                    </a:lnTo>
                    <a:lnTo>
                      <a:pt x="205662" y="1801745"/>
                    </a:lnTo>
                    <a:lnTo>
                      <a:pt x="192163" y="1791020"/>
                    </a:lnTo>
                    <a:lnTo>
                      <a:pt x="179061" y="1779500"/>
                    </a:lnTo>
                    <a:lnTo>
                      <a:pt x="165959" y="1767981"/>
                    </a:lnTo>
                    <a:lnTo>
                      <a:pt x="154445" y="1755666"/>
                    </a:lnTo>
                    <a:lnTo>
                      <a:pt x="142931" y="1743352"/>
                    </a:lnTo>
                    <a:lnTo>
                      <a:pt x="132211" y="1730243"/>
                    </a:lnTo>
                    <a:lnTo>
                      <a:pt x="122285" y="1716738"/>
                    </a:lnTo>
                    <a:lnTo>
                      <a:pt x="113154" y="1703232"/>
                    </a:lnTo>
                    <a:lnTo>
                      <a:pt x="104419" y="1689328"/>
                    </a:lnTo>
                    <a:lnTo>
                      <a:pt x="96479" y="1675425"/>
                    </a:lnTo>
                    <a:lnTo>
                      <a:pt x="89332" y="1661125"/>
                    </a:lnTo>
                    <a:lnTo>
                      <a:pt x="82979" y="1646824"/>
                    </a:lnTo>
                    <a:lnTo>
                      <a:pt x="77024" y="1632127"/>
                    </a:lnTo>
                    <a:lnTo>
                      <a:pt x="72657" y="1617826"/>
                    </a:lnTo>
                    <a:lnTo>
                      <a:pt x="68289" y="1602732"/>
                    </a:lnTo>
                    <a:lnTo>
                      <a:pt x="65510" y="1588431"/>
                    </a:lnTo>
                    <a:lnTo>
                      <a:pt x="63128" y="1574131"/>
                    </a:lnTo>
                    <a:lnTo>
                      <a:pt x="61937" y="1559433"/>
                    </a:lnTo>
                    <a:lnTo>
                      <a:pt x="61540" y="1545133"/>
                    </a:lnTo>
                    <a:lnTo>
                      <a:pt x="61937" y="1528846"/>
                    </a:lnTo>
                    <a:lnTo>
                      <a:pt x="63128" y="1512560"/>
                    </a:lnTo>
                    <a:lnTo>
                      <a:pt x="65907" y="1496273"/>
                    </a:lnTo>
                    <a:lnTo>
                      <a:pt x="69083" y="1480384"/>
                    </a:lnTo>
                    <a:lnTo>
                      <a:pt x="73848" y="1465289"/>
                    </a:lnTo>
                    <a:lnTo>
                      <a:pt x="79009" y="1449400"/>
                    </a:lnTo>
                    <a:lnTo>
                      <a:pt x="85362" y="1433908"/>
                    </a:lnTo>
                    <a:lnTo>
                      <a:pt x="92508" y="1418813"/>
                    </a:lnTo>
                    <a:lnTo>
                      <a:pt x="242983" y="1122874"/>
                    </a:lnTo>
                    <a:lnTo>
                      <a:pt x="0" y="995362"/>
                    </a:lnTo>
                    <a:close/>
                    <a:moveTo>
                      <a:pt x="2574057" y="833437"/>
                    </a:moveTo>
                    <a:lnTo>
                      <a:pt x="2912705" y="1366837"/>
                    </a:lnTo>
                    <a:lnTo>
                      <a:pt x="2917861" y="1375172"/>
                    </a:lnTo>
                    <a:lnTo>
                      <a:pt x="2923016" y="1384300"/>
                    </a:lnTo>
                    <a:lnTo>
                      <a:pt x="2927378" y="1393428"/>
                    </a:lnTo>
                    <a:lnTo>
                      <a:pt x="2931740" y="1402953"/>
                    </a:lnTo>
                    <a:lnTo>
                      <a:pt x="2936102" y="1412478"/>
                    </a:lnTo>
                    <a:lnTo>
                      <a:pt x="2940067" y="1422797"/>
                    </a:lnTo>
                    <a:lnTo>
                      <a:pt x="2943239" y="1433116"/>
                    </a:lnTo>
                    <a:lnTo>
                      <a:pt x="2946808" y="1443434"/>
                    </a:lnTo>
                    <a:lnTo>
                      <a:pt x="2949188" y="1453753"/>
                    </a:lnTo>
                    <a:lnTo>
                      <a:pt x="2951963" y="1464469"/>
                    </a:lnTo>
                    <a:lnTo>
                      <a:pt x="2954343" y="1474788"/>
                    </a:lnTo>
                    <a:lnTo>
                      <a:pt x="2955929" y="1485503"/>
                    </a:lnTo>
                    <a:lnTo>
                      <a:pt x="2957118" y="1495822"/>
                    </a:lnTo>
                    <a:lnTo>
                      <a:pt x="2958308" y="1505744"/>
                    </a:lnTo>
                    <a:lnTo>
                      <a:pt x="2958705" y="1516063"/>
                    </a:lnTo>
                    <a:lnTo>
                      <a:pt x="2959101" y="1525588"/>
                    </a:lnTo>
                    <a:lnTo>
                      <a:pt x="2958705" y="1543050"/>
                    </a:lnTo>
                    <a:lnTo>
                      <a:pt x="2956722" y="1560116"/>
                    </a:lnTo>
                    <a:lnTo>
                      <a:pt x="2954739" y="1576784"/>
                    </a:lnTo>
                    <a:lnTo>
                      <a:pt x="2951170" y="1593453"/>
                    </a:lnTo>
                    <a:lnTo>
                      <a:pt x="2946808" y="1609725"/>
                    </a:lnTo>
                    <a:lnTo>
                      <a:pt x="2941653" y="1625600"/>
                    </a:lnTo>
                    <a:lnTo>
                      <a:pt x="2935705" y="1641475"/>
                    </a:lnTo>
                    <a:lnTo>
                      <a:pt x="2928964" y="1656556"/>
                    </a:lnTo>
                    <a:lnTo>
                      <a:pt x="2921429" y="1671638"/>
                    </a:lnTo>
                    <a:lnTo>
                      <a:pt x="2913102" y="1685925"/>
                    </a:lnTo>
                    <a:lnTo>
                      <a:pt x="2904378" y="1700213"/>
                    </a:lnTo>
                    <a:lnTo>
                      <a:pt x="2894464" y="1713706"/>
                    </a:lnTo>
                    <a:lnTo>
                      <a:pt x="2884154" y="1726803"/>
                    </a:lnTo>
                    <a:lnTo>
                      <a:pt x="2873448" y="1739106"/>
                    </a:lnTo>
                    <a:lnTo>
                      <a:pt x="2862344" y="1751410"/>
                    </a:lnTo>
                    <a:lnTo>
                      <a:pt x="2850052" y="1763316"/>
                    </a:lnTo>
                    <a:lnTo>
                      <a:pt x="2837759" y="1774031"/>
                    </a:lnTo>
                    <a:lnTo>
                      <a:pt x="2825069" y="1784747"/>
                    </a:lnTo>
                    <a:lnTo>
                      <a:pt x="2811983" y="1794272"/>
                    </a:lnTo>
                    <a:lnTo>
                      <a:pt x="2797708" y="1803797"/>
                    </a:lnTo>
                    <a:lnTo>
                      <a:pt x="2783829" y="1812131"/>
                    </a:lnTo>
                    <a:lnTo>
                      <a:pt x="2769950" y="1820466"/>
                    </a:lnTo>
                    <a:lnTo>
                      <a:pt x="2754881" y="1827610"/>
                    </a:lnTo>
                    <a:lnTo>
                      <a:pt x="2740209" y="1834753"/>
                    </a:lnTo>
                    <a:lnTo>
                      <a:pt x="2725140" y="1840310"/>
                    </a:lnTo>
                    <a:lnTo>
                      <a:pt x="2709675" y="1845469"/>
                    </a:lnTo>
                    <a:lnTo>
                      <a:pt x="2694606" y="1849835"/>
                    </a:lnTo>
                    <a:lnTo>
                      <a:pt x="2679141" y="1853803"/>
                    </a:lnTo>
                    <a:lnTo>
                      <a:pt x="2663279" y="1856978"/>
                    </a:lnTo>
                    <a:lnTo>
                      <a:pt x="2648211" y="1858566"/>
                    </a:lnTo>
                    <a:lnTo>
                      <a:pt x="2632349" y="1860153"/>
                    </a:lnTo>
                    <a:lnTo>
                      <a:pt x="2616487" y="1860550"/>
                    </a:lnTo>
                    <a:lnTo>
                      <a:pt x="2418215" y="1860550"/>
                    </a:lnTo>
                    <a:lnTo>
                      <a:pt x="2078376" y="1290637"/>
                    </a:lnTo>
                    <a:lnTo>
                      <a:pt x="2008188" y="1171972"/>
                    </a:lnTo>
                    <a:lnTo>
                      <a:pt x="2378957" y="1129109"/>
                    </a:lnTo>
                    <a:lnTo>
                      <a:pt x="2574057" y="833437"/>
                    </a:lnTo>
                    <a:close/>
                    <a:moveTo>
                      <a:pt x="1239838" y="0"/>
                    </a:moveTo>
                    <a:lnTo>
                      <a:pt x="2017953" y="0"/>
                    </a:lnTo>
                    <a:lnTo>
                      <a:pt x="2027084" y="397"/>
                    </a:lnTo>
                    <a:lnTo>
                      <a:pt x="2035818" y="794"/>
                    </a:lnTo>
                    <a:lnTo>
                      <a:pt x="2044155" y="1986"/>
                    </a:lnTo>
                    <a:lnTo>
                      <a:pt x="2051697" y="3178"/>
                    </a:lnTo>
                    <a:lnTo>
                      <a:pt x="2058843" y="5561"/>
                    </a:lnTo>
                    <a:lnTo>
                      <a:pt x="2065195" y="8739"/>
                    </a:lnTo>
                    <a:lnTo>
                      <a:pt x="2071944" y="12314"/>
                    </a:lnTo>
                    <a:lnTo>
                      <a:pt x="2077899" y="16684"/>
                    </a:lnTo>
                    <a:lnTo>
                      <a:pt x="2083854" y="21451"/>
                    </a:lnTo>
                    <a:lnTo>
                      <a:pt x="2089015" y="27013"/>
                    </a:lnTo>
                    <a:lnTo>
                      <a:pt x="2094970" y="34163"/>
                    </a:lnTo>
                    <a:lnTo>
                      <a:pt x="2100925" y="41711"/>
                    </a:lnTo>
                    <a:lnTo>
                      <a:pt x="2106880" y="50053"/>
                    </a:lnTo>
                    <a:lnTo>
                      <a:pt x="2112835" y="59587"/>
                    </a:lnTo>
                    <a:lnTo>
                      <a:pt x="2119584" y="69518"/>
                    </a:lnTo>
                    <a:lnTo>
                      <a:pt x="2126730" y="81435"/>
                    </a:lnTo>
                    <a:lnTo>
                      <a:pt x="2320465" y="410355"/>
                    </a:lnTo>
                    <a:lnTo>
                      <a:pt x="2530476" y="296742"/>
                    </a:lnTo>
                    <a:lnTo>
                      <a:pt x="2219230" y="850900"/>
                    </a:lnTo>
                    <a:lnTo>
                      <a:pt x="1584035" y="850900"/>
                    </a:lnTo>
                    <a:lnTo>
                      <a:pt x="1749979" y="743246"/>
                    </a:lnTo>
                    <a:lnTo>
                      <a:pt x="1386330" y="148967"/>
                    </a:lnTo>
                    <a:lnTo>
                      <a:pt x="1337499" y="76668"/>
                    </a:lnTo>
                    <a:lnTo>
                      <a:pt x="1327177" y="64354"/>
                    </a:lnTo>
                    <a:lnTo>
                      <a:pt x="1316061" y="52834"/>
                    </a:lnTo>
                    <a:lnTo>
                      <a:pt x="1304945" y="42902"/>
                    </a:lnTo>
                    <a:lnTo>
                      <a:pt x="1293433" y="33369"/>
                    </a:lnTo>
                    <a:lnTo>
                      <a:pt x="1281126" y="23835"/>
                    </a:lnTo>
                    <a:lnTo>
                      <a:pt x="1268422" y="15492"/>
                    </a:lnTo>
                    <a:lnTo>
                      <a:pt x="1254527" y="7945"/>
                    </a:lnTo>
                    <a:lnTo>
                      <a:pt x="1239838" y="0"/>
                    </a:lnTo>
                    <a:close/>
                    <a:moveTo>
                      <a:pt x="1023541" y="0"/>
                    </a:moveTo>
                    <a:lnTo>
                      <a:pt x="1039416" y="397"/>
                    </a:lnTo>
                    <a:lnTo>
                      <a:pt x="1054895" y="794"/>
                    </a:lnTo>
                    <a:lnTo>
                      <a:pt x="1069579" y="1588"/>
                    </a:lnTo>
                    <a:lnTo>
                      <a:pt x="1084263" y="2779"/>
                    </a:lnTo>
                    <a:lnTo>
                      <a:pt x="1097757" y="4764"/>
                    </a:lnTo>
                    <a:lnTo>
                      <a:pt x="1110854" y="6749"/>
                    </a:lnTo>
                    <a:lnTo>
                      <a:pt x="1123951" y="9132"/>
                    </a:lnTo>
                    <a:lnTo>
                      <a:pt x="1136254" y="12308"/>
                    </a:lnTo>
                    <a:lnTo>
                      <a:pt x="1148160" y="15087"/>
                    </a:lnTo>
                    <a:lnTo>
                      <a:pt x="1159670" y="18660"/>
                    </a:lnTo>
                    <a:lnTo>
                      <a:pt x="1170385" y="22234"/>
                    </a:lnTo>
                    <a:lnTo>
                      <a:pt x="1181498" y="26601"/>
                    </a:lnTo>
                    <a:lnTo>
                      <a:pt x="1191420" y="30968"/>
                    </a:lnTo>
                    <a:lnTo>
                      <a:pt x="1201738" y="35733"/>
                    </a:lnTo>
                    <a:lnTo>
                      <a:pt x="1211263" y="40894"/>
                    </a:lnTo>
                    <a:lnTo>
                      <a:pt x="1220391" y="46453"/>
                    </a:lnTo>
                    <a:lnTo>
                      <a:pt x="1229520" y="52011"/>
                    </a:lnTo>
                    <a:lnTo>
                      <a:pt x="1238251" y="57967"/>
                    </a:lnTo>
                    <a:lnTo>
                      <a:pt x="1246585" y="64319"/>
                    </a:lnTo>
                    <a:lnTo>
                      <a:pt x="1254920" y="71069"/>
                    </a:lnTo>
                    <a:lnTo>
                      <a:pt x="1262857" y="77818"/>
                    </a:lnTo>
                    <a:lnTo>
                      <a:pt x="1270398" y="85362"/>
                    </a:lnTo>
                    <a:lnTo>
                      <a:pt x="1277938" y="92906"/>
                    </a:lnTo>
                    <a:lnTo>
                      <a:pt x="1285082" y="100052"/>
                    </a:lnTo>
                    <a:lnTo>
                      <a:pt x="1292226" y="107993"/>
                    </a:lnTo>
                    <a:lnTo>
                      <a:pt x="1299370" y="116331"/>
                    </a:lnTo>
                    <a:lnTo>
                      <a:pt x="1312863" y="133800"/>
                    </a:lnTo>
                    <a:lnTo>
                      <a:pt x="1325960" y="152064"/>
                    </a:lnTo>
                    <a:lnTo>
                      <a:pt x="1338660" y="171121"/>
                    </a:lnTo>
                    <a:lnTo>
                      <a:pt x="1339851" y="174695"/>
                    </a:lnTo>
                    <a:lnTo>
                      <a:pt x="1341835" y="178268"/>
                    </a:lnTo>
                    <a:lnTo>
                      <a:pt x="1343423" y="181047"/>
                    </a:lnTo>
                    <a:lnTo>
                      <a:pt x="1345010" y="183826"/>
                    </a:lnTo>
                    <a:lnTo>
                      <a:pt x="1435101" y="335096"/>
                    </a:lnTo>
                    <a:lnTo>
                      <a:pt x="1338660" y="510188"/>
                    </a:lnTo>
                    <a:lnTo>
                      <a:pt x="1069579" y="995363"/>
                    </a:lnTo>
                    <a:lnTo>
                      <a:pt x="835820" y="696397"/>
                    </a:lnTo>
                    <a:lnTo>
                      <a:pt x="481013" y="681706"/>
                    </a:lnTo>
                    <a:lnTo>
                      <a:pt x="771129" y="144917"/>
                    </a:lnTo>
                    <a:lnTo>
                      <a:pt x="779463" y="130227"/>
                    </a:lnTo>
                    <a:lnTo>
                      <a:pt x="788194" y="115934"/>
                    </a:lnTo>
                    <a:lnTo>
                      <a:pt x="796926" y="102832"/>
                    </a:lnTo>
                    <a:lnTo>
                      <a:pt x="806451" y="90524"/>
                    </a:lnTo>
                    <a:lnTo>
                      <a:pt x="815579" y="78613"/>
                    </a:lnTo>
                    <a:lnTo>
                      <a:pt x="825104" y="68290"/>
                    </a:lnTo>
                    <a:lnTo>
                      <a:pt x="835026" y="57967"/>
                    </a:lnTo>
                    <a:lnTo>
                      <a:pt x="845741" y="49232"/>
                    </a:lnTo>
                    <a:lnTo>
                      <a:pt x="856854" y="40894"/>
                    </a:lnTo>
                    <a:lnTo>
                      <a:pt x="867966" y="33748"/>
                    </a:lnTo>
                    <a:lnTo>
                      <a:pt x="880269" y="26998"/>
                    </a:lnTo>
                    <a:lnTo>
                      <a:pt x="892970" y="21440"/>
                    </a:lnTo>
                    <a:lnTo>
                      <a:pt x="906066" y="15881"/>
                    </a:lnTo>
                    <a:lnTo>
                      <a:pt x="920751" y="11514"/>
                    </a:lnTo>
                    <a:lnTo>
                      <a:pt x="935435" y="8338"/>
                    </a:lnTo>
                    <a:lnTo>
                      <a:pt x="951310" y="5161"/>
                    </a:lnTo>
                    <a:lnTo>
                      <a:pt x="959248" y="3970"/>
                    </a:lnTo>
                    <a:lnTo>
                      <a:pt x="967582" y="2779"/>
                    </a:lnTo>
                    <a:lnTo>
                      <a:pt x="985441" y="1191"/>
                    </a:lnTo>
                    <a:lnTo>
                      <a:pt x="1004491" y="397"/>
                    </a:lnTo>
                    <a:lnTo>
                      <a:pt x="102354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5968806" y="4762604"/>
              <a:ext cx="1123045" cy="1302732"/>
              <a:chOff x="5550606" y="4704901"/>
              <a:chExt cx="1123045" cy="1302732"/>
            </a:xfrm>
          </p:grpSpPr>
          <p:sp>
            <p:nvSpPr>
              <p:cNvPr id="22" name="六边形 21"/>
              <p:cNvSpPr/>
              <p:nvPr/>
            </p:nvSpPr>
            <p:spPr>
              <a:xfrm rot="5400000">
                <a:off x="5460763" y="4794744"/>
                <a:ext cx="1302732" cy="1123045"/>
              </a:xfrm>
              <a:prstGeom prst="hexagon">
                <a:avLst/>
              </a:prstGeom>
              <a:solidFill>
                <a:srgbClr val="504975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5923329" y="5169661"/>
                <a:ext cx="348517" cy="446576"/>
                <a:chOff x="3095876" y="2479873"/>
                <a:chExt cx="366231" cy="470769"/>
              </a:xfrm>
            </p:grpSpPr>
            <p:sp>
              <p:nvSpPr>
                <p:cNvPr id="24" name="Freeform 108"/>
                <p:cNvSpPr/>
                <p:nvPr/>
              </p:nvSpPr>
              <p:spPr bwMode="auto">
                <a:xfrm flipH="1">
                  <a:off x="3095876" y="2898027"/>
                  <a:ext cx="51923" cy="52615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755015">
                    <a:defRPr/>
                  </a:pPr>
                  <a:endParaRPr lang="zh-CN" altLang="en-US" sz="15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 109"/>
                <p:cNvSpPr>
                  <a:spLocks noEditPoints="1"/>
                </p:cNvSpPr>
                <p:nvPr/>
              </p:nvSpPr>
              <p:spPr bwMode="auto">
                <a:xfrm flipH="1">
                  <a:off x="3095876" y="2479873"/>
                  <a:ext cx="366231" cy="470769"/>
                </a:xfrm>
                <a:custGeom>
                  <a:avLst/>
                  <a:gdLst>
                    <a:gd name="T0" fmla="*/ 208 w 224"/>
                    <a:gd name="T1" fmla="*/ 0 h 288"/>
                    <a:gd name="T2" fmla="*/ 16 w 224"/>
                    <a:gd name="T3" fmla="*/ 0 h 288"/>
                    <a:gd name="T4" fmla="*/ 0 w 224"/>
                    <a:gd name="T5" fmla="*/ 16 h 288"/>
                    <a:gd name="T6" fmla="*/ 0 w 224"/>
                    <a:gd name="T7" fmla="*/ 272 h 288"/>
                    <a:gd name="T8" fmla="*/ 16 w 224"/>
                    <a:gd name="T9" fmla="*/ 288 h 288"/>
                    <a:gd name="T10" fmla="*/ 176 w 224"/>
                    <a:gd name="T11" fmla="*/ 288 h 288"/>
                    <a:gd name="T12" fmla="*/ 176 w 224"/>
                    <a:gd name="T13" fmla="*/ 144 h 288"/>
                    <a:gd name="T14" fmla="*/ 224 w 224"/>
                    <a:gd name="T15" fmla="*/ 144 h 288"/>
                    <a:gd name="T16" fmla="*/ 224 w 224"/>
                    <a:gd name="T17" fmla="*/ 16 h 288"/>
                    <a:gd name="T18" fmla="*/ 208 w 224"/>
                    <a:gd name="T19" fmla="*/ 0 h 288"/>
                    <a:gd name="T20" fmla="*/ 168 w 224"/>
                    <a:gd name="T21" fmla="*/ 104 h 288"/>
                    <a:gd name="T22" fmla="*/ 56 w 224"/>
                    <a:gd name="T23" fmla="*/ 104 h 288"/>
                    <a:gd name="T24" fmla="*/ 56 w 224"/>
                    <a:gd name="T25" fmla="*/ 88 h 288"/>
                    <a:gd name="T26" fmla="*/ 168 w 224"/>
                    <a:gd name="T27" fmla="*/ 88 h 288"/>
                    <a:gd name="T28" fmla="*/ 168 w 224"/>
                    <a:gd name="T29" fmla="*/ 104 h 288"/>
                    <a:gd name="T30" fmla="*/ 168 w 224"/>
                    <a:gd name="T31" fmla="*/ 72 h 288"/>
                    <a:gd name="T32" fmla="*/ 56 w 224"/>
                    <a:gd name="T33" fmla="*/ 72 h 288"/>
                    <a:gd name="T34" fmla="*/ 56 w 224"/>
                    <a:gd name="T35" fmla="*/ 56 h 288"/>
                    <a:gd name="T36" fmla="*/ 168 w 224"/>
                    <a:gd name="T37" fmla="*/ 56 h 288"/>
                    <a:gd name="T38" fmla="*/ 168 w 224"/>
                    <a:gd name="T39" fmla="*/ 7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4" h="288">
                      <a:moveTo>
                        <a:pt x="208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72"/>
                        <a:pt x="0" y="272"/>
                        <a:pt x="0" y="272"/>
                      </a:cubicBezTo>
                      <a:cubicBezTo>
                        <a:pt x="0" y="281"/>
                        <a:pt x="7" y="288"/>
                        <a:pt x="16" y="288"/>
                      </a:cubicBezTo>
                      <a:cubicBezTo>
                        <a:pt x="176" y="288"/>
                        <a:pt x="176" y="288"/>
                        <a:pt x="176" y="288"/>
                      </a:cubicBezTo>
                      <a:cubicBezTo>
                        <a:pt x="176" y="144"/>
                        <a:pt x="176" y="144"/>
                        <a:pt x="176" y="144"/>
                      </a:cubicBezTo>
                      <a:cubicBezTo>
                        <a:pt x="224" y="144"/>
                        <a:pt x="224" y="144"/>
                        <a:pt x="224" y="144"/>
                      </a:cubicBezTo>
                      <a:cubicBezTo>
                        <a:pt x="224" y="16"/>
                        <a:pt x="224" y="16"/>
                        <a:pt x="224" y="16"/>
                      </a:cubicBezTo>
                      <a:cubicBezTo>
                        <a:pt x="224" y="7"/>
                        <a:pt x="217" y="0"/>
                        <a:pt x="208" y="0"/>
                      </a:cubicBezTo>
                      <a:close/>
                      <a:moveTo>
                        <a:pt x="168" y="104"/>
                      </a:moveTo>
                      <a:cubicBezTo>
                        <a:pt x="56" y="104"/>
                        <a:pt x="56" y="104"/>
                        <a:pt x="56" y="104"/>
                      </a:cubicBezTo>
                      <a:cubicBezTo>
                        <a:pt x="56" y="88"/>
                        <a:pt x="56" y="88"/>
                        <a:pt x="56" y="88"/>
                      </a:cubicBezTo>
                      <a:cubicBezTo>
                        <a:pt x="168" y="88"/>
                        <a:pt x="168" y="88"/>
                        <a:pt x="168" y="88"/>
                      </a:cubicBezTo>
                      <a:lnTo>
                        <a:pt x="168" y="104"/>
                      </a:lnTo>
                      <a:close/>
                      <a:moveTo>
                        <a:pt x="168" y="72"/>
                      </a:move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168" y="56"/>
                        <a:pt x="168" y="56"/>
                        <a:pt x="168" y="56"/>
                      </a:cubicBezTo>
                      <a:lnTo>
                        <a:pt x="168" y="7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755015">
                    <a:defRPr/>
                  </a:pPr>
                  <a:endParaRPr lang="zh-CN" altLang="en-US" sz="15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3095876" y="2741565"/>
                  <a:ext cx="51923" cy="5192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755015">
                    <a:defRPr/>
                  </a:pPr>
                  <a:endParaRPr lang="zh-CN" altLang="en-US" sz="15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3095876" y="2819796"/>
                  <a:ext cx="51923" cy="52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755015">
                    <a:defRPr/>
                  </a:pPr>
                  <a:endParaRPr lang="zh-CN" altLang="en-US" sz="15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8" name="TextBox 77"/>
          <p:cNvSpPr txBox="1"/>
          <p:nvPr/>
        </p:nvSpPr>
        <p:spPr>
          <a:xfrm>
            <a:off x="1510120" y="2165458"/>
            <a:ext cx="2609062" cy="474533"/>
          </a:xfrm>
          <a:prstGeom prst="rect">
            <a:avLst/>
          </a:prstGeom>
        </p:spPr>
        <p:txBody>
          <a:bodyPr vert="horz" lIns="182880" tIns="91440" rIns="182880" bIns="91440" rtlCol="0" anchor="ctr">
            <a:noAutofit/>
          </a:bodyPr>
          <a:lstStyle>
            <a:defPPr>
              <a:defRPr lang="en-US"/>
            </a:defPPr>
            <a:lvl1pPr defTabSz="913765">
              <a:spcBef>
                <a:spcPct val="0"/>
              </a:spcBef>
              <a:defRPr sz="6600">
                <a:solidFill>
                  <a:srgbClr val="171717"/>
                </a:solidFill>
                <a:latin typeface="Bebas Neue" panose="020B0606020202050201" pitchFamily="34" charset="0"/>
                <a:ea typeface="Roboto Light" panose="02000000000000000000" pitchFamily="2" charset="0"/>
                <a:cs typeface="Lato Light" panose="020F0402020204030203" pitchFamily="34" charset="0"/>
              </a:defRPr>
            </a:lvl1pPr>
          </a:lstStyle>
          <a:p>
            <a:pPr algn="l" defTabSz="1828165" rtl="0"/>
            <a:endParaRPr lang="id-ID" sz="2400" kern="1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Rectangle 81"/>
          <p:cNvSpPr/>
          <p:nvPr/>
        </p:nvSpPr>
        <p:spPr>
          <a:xfrm>
            <a:off x="1359090" y="1814344"/>
            <a:ext cx="3253987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点击进入商品详情页可以关注商品，关注商品后在我的关注里可以找到相关商品信息，也可以对关注的商品进行取消关注等操作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2" descr="QQ图片20220104184003"/>
          <p:cNvPicPr>
            <a:picLocks noChangeAspect="1"/>
          </p:cNvPicPr>
          <p:nvPr/>
        </p:nvPicPr>
        <p:blipFill>
          <a:blip r:embed="rId3"/>
          <a:srcRect l="20512" t="13220" r="21426" b="27169"/>
          <a:stretch>
            <a:fillRect/>
          </a:stretch>
        </p:blipFill>
        <p:spPr>
          <a:xfrm>
            <a:off x="841375" y="3264535"/>
            <a:ext cx="4561205" cy="2634615"/>
          </a:xfrm>
          <a:prstGeom prst="rect">
            <a:avLst/>
          </a:prstGeom>
        </p:spPr>
      </p:pic>
      <p:pic>
        <p:nvPicPr>
          <p:cNvPr id="36" name="图片 18" descr="QQ图片20220104183933"/>
          <p:cNvPicPr>
            <a:picLocks noChangeAspect="1"/>
          </p:cNvPicPr>
          <p:nvPr/>
        </p:nvPicPr>
        <p:blipFill>
          <a:blip r:embed="rId4"/>
          <a:srcRect l="24657" t="15216" r="27770" b="18297"/>
          <a:stretch>
            <a:fillRect/>
          </a:stretch>
        </p:blipFill>
        <p:spPr>
          <a:xfrm>
            <a:off x="6901815" y="2026285"/>
            <a:ext cx="4307840" cy="3387090"/>
          </a:xfrm>
          <a:prstGeom prst="rect">
            <a:avLst/>
          </a:prstGeom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28" grpId="0"/>
      <p:bldP spid="29" grpId="0"/>
      <p:bldP spid="2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4284" y="563046"/>
            <a:ext cx="10822674" cy="5732060"/>
          </a:xfrm>
          <a:prstGeom prst="rect">
            <a:avLst/>
          </a:prstGeom>
          <a:solidFill>
            <a:srgbClr val="F9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 flipH="1" flipV="1">
            <a:off x="2845486" y="-2416225"/>
            <a:ext cx="6501030" cy="11690448"/>
          </a:xfrm>
          <a:custGeom>
            <a:avLst/>
            <a:gdLst>
              <a:gd name="connsiteX0" fmla="*/ 6092660 w 6501030"/>
              <a:gd name="connsiteY0" fmla="*/ 991170 h 11690448"/>
              <a:gd name="connsiteX1" fmla="*/ 428840 w 6501030"/>
              <a:gd name="connsiteY1" fmla="*/ 991170 h 11690448"/>
              <a:gd name="connsiteX2" fmla="*/ 428839 w 6501030"/>
              <a:gd name="connsiteY2" fmla="*/ 10762967 h 11690448"/>
              <a:gd name="connsiteX3" fmla="*/ 6092660 w 6501030"/>
              <a:gd name="connsiteY3" fmla="*/ 10762967 h 11690448"/>
              <a:gd name="connsiteX4" fmla="*/ 6501030 w 6501030"/>
              <a:gd name="connsiteY4" fmla="*/ 0 h 11690448"/>
              <a:gd name="connsiteX5" fmla="*/ 6501030 w 6501030"/>
              <a:gd name="connsiteY5" fmla="*/ 11690448 h 11690448"/>
              <a:gd name="connsiteX6" fmla="*/ 0 w 6501030"/>
              <a:gd name="connsiteY6" fmla="*/ 11690448 h 11690448"/>
              <a:gd name="connsiteX7" fmla="*/ 0 w 6501030"/>
              <a:gd name="connsiteY7" fmla="*/ 0 h 1169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1030" h="11690448">
                <a:moveTo>
                  <a:pt x="6092660" y="991170"/>
                </a:moveTo>
                <a:lnTo>
                  <a:pt x="428840" y="991170"/>
                </a:lnTo>
                <a:lnTo>
                  <a:pt x="428839" y="10762967"/>
                </a:lnTo>
                <a:lnTo>
                  <a:pt x="6092660" y="10762967"/>
                </a:lnTo>
                <a:close/>
                <a:moveTo>
                  <a:pt x="6501030" y="0"/>
                </a:moveTo>
                <a:lnTo>
                  <a:pt x="6501030" y="11690448"/>
                </a:lnTo>
                <a:lnTo>
                  <a:pt x="0" y="11690448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 flipH="1">
            <a:off x="4036317" y="873457"/>
            <a:ext cx="7036834" cy="431095"/>
            <a:chOff x="6191591" y="2264560"/>
            <a:chExt cx="1810564" cy="240605"/>
          </a:xfrm>
        </p:grpSpPr>
        <p:cxnSp>
          <p:nvCxnSpPr>
            <p:cNvPr id="7" name="直接箭头连接符 6"/>
            <p:cNvCxnSpPr/>
            <p:nvPr/>
          </p:nvCxnSpPr>
          <p:spPr>
            <a:xfrm>
              <a:off x="6191591" y="2505165"/>
              <a:ext cx="1810564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/>
            <p:cNvCxnSpPr/>
            <p:nvPr/>
          </p:nvCxnSpPr>
          <p:spPr>
            <a:xfrm>
              <a:off x="6191591" y="2386838"/>
              <a:ext cx="1341973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>
              <a:off x="6191591" y="2264560"/>
              <a:ext cx="844311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平行四边形 9"/>
          <p:cNvSpPr/>
          <p:nvPr/>
        </p:nvSpPr>
        <p:spPr>
          <a:xfrm>
            <a:off x="1169800" y="772210"/>
            <a:ext cx="2637064" cy="518694"/>
          </a:xfrm>
          <a:prstGeom prst="parallelogram">
            <a:avLst>
              <a:gd name="adj" fmla="val 49926"/>
            </a:avLst>
          </a:prstGeom>
          <a:solidFill>
            <a:srgbClr val="DA584B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55887" y="781332"/>
            <a:ext cx="206488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i="1" dirty="0">
                <a:solidFill>
                  <a:schemeClr val="bg1"/>
                </a:solidFill>
                <a:cs typeface="+mn-ea"/>
                <a:sym typeface="+mn-lt"/>
              </a:rPr>
              <a:t>商品加购</a:t>
            </a:r>
            <a:endParaRPr lang="zh-CN" altLang="en-US" sz="28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69670" y="1536700"/>
            <a:ext cx="4039870" cy="1568450"/>
          </a:xfrm>
          <a:prstGeom prst="rect">
            <a:avLst/>
          </a:prstGeom>
          <a:solidFill>
            <a:srgbClr val="D09053"/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用户可以通过商品详情页加商品加入购物车中，在我的购物车还可以对商品进行添加数量或删除等操作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640384" y="5301636"/>
            <a:ext cx="4432864" cy="829945"/>
          </a:xfrm>
          <a:prstGeom prst="rect">
            <a:avLst/>
          </a:prstGeom>
          <a:solidFill>
            <a:srgbClr val="DA584B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bg1"/>
                </a:solidFill>
                <a:cs typeface="+mn-ea"/>
                <a:sym typeface="+mn-lt"/>
              </a:rPr>
              <a:t>加入购物车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0" name="图片 20" descr="QQ图片202201041840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20533" t="12623" r="21473" b="25825"/>
          <a:stretch>
            <a:fillRect/>
          </a:stretch>
        </p:blipFill>
        <p:spPr>
          <a:xfrm>
            <a:off x="841375" y="3159760"/>
            <a:ext cx="5251450" cy="3135630"/>
          </a:xfrm>
          <a:prstGeom prst="rect">
            <a:avLst/>
          </a:prstGeom>
        </p:spPr>
      </p:pic>
      <p:pic>
        <p:nvPicPr>
          <p:cNvPr id="16" name="图片 16" descr="QQ图片20220104183955"/>
          <p:cNvPicPr>
            <a:picLocks noChangeAspect="1"/>
          </p:cNvPicPr>
          <p:nvPr/>
        </p:nvPicPr>
        <p:blipFill>
          <a:blip r:embed="rId6"/>
          <a:srcRect l="23788" t="14899" r="24851" b="4372"/>
          <a:stretch>
            <a:fillRect/>
          </a:stretch>
        </p:blipFill>
        <p:spPr>
          <a:xfrm>
            <a:off x="6801485" y="1515745"/>
            <a:ext cx="4110355" cy="3634740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28" grpId="0" bldLvl="0" animBg="1"/>
      <p:bldP spid="28" grpId="1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35670" y="832996"/>
            <a:ext cx="5565381" cy="851810"/>
          </a:xfrm>
          <a:prstGeom prst="rect">
            <a:avLst/>
          </a:prstGeom>
          <a:solidFill>
            <a:srgbClr val="DA584B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 flipH="1" flipV="1">
            <a:off x="2749952" y="-2416225"/>
            <a:ext cx="6501030" cy="11690448"/>
          </a:xfrm>
          <a:custGeom>
            <a:avLst/>
            <a:gdLst>
              <a:gd name="connsiteX0" fmla="*/ 6092660 w 6501030"/>
              <a:gd name="connsiteY0" fmla="*/ 991170 h 11690448"/>
              <a:gd name="connsiteX1" fmla="*/ 428840 w 6501030"/>
              <a:gd name="connsiteY1" fmla="*/ 991170 h 11690448"/>
              <a:gd name="connsiteX2" fmla="*/ 428839 w 6501030"/>
              <a:gd name="connsiteY2" fmla="*/ 10762967 h 11690448"/>
              <a:gd name="connsiteX3" fmla="*/ 6092660 w 6501030"/>
              <a:gd name="connsiteY3" fmla="*/ 10762967 h 11690448"/>
              <a:gd name="connsiteX4" fmla="*/ 6501030 w 6501030"/>
              <a:gd name="connsiteY4" fmla="*/ 0 h 11690448"/>
              <a:gd name="connsiteX5" fmla="*/ 6501030 w 6501030"/>
              <a:gd name="connsiteY5" fmla="*/ 11690448 h 11690448"/>
              <a:gd name="connsiteX6" fmla="*/ 0 w 6501030"/>
              <a:gd name="connsiteY6" fmla="*/ 11690448 h 11690448"/>
              <a:gd name="connsiteX7" fmla="*/ 0 w 6501030"/>
              <a:gd name="connsiteY7" fmla="*/ 0 h 1169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1030" h="11690448">
                <a:moveTo>
                  <a:pt x="6092660" y="991170"/>
                </a:moveTo>
                <a:lnTo>
                  <a:pt x="428840" y="991170"/>
                </a:lnTo>
                <a:lnTo>
                  <a:pt x="428839" y="10762967"/>
                </a:lnTo>
                <a:lnTo>
                  <a:pt x="6092660" y="10762967"/>
                </a:lnTo>
                <a:close/>
                <a:moveTo>
                  <a:pt x="6501030" y="0"/>
                </a:moveTo>
                <a:lnTo>
                  <a:pt x="6501030" y="11690448"/>
                </a:lnTo>
                <a:lnTo>
                  <a:pt x="0" y="11690448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8" name="组合 7"/>
          <p:cNvGrpSpPr/>
          <p:nvPr/>
        </p:nvGrpSpPr>
        <p:grpSpPr>
          <a:xfrm flipH="1">
            <a:off x="6976696" y="1056900"/>
            <a:ext cx="3959981" cy="526240"/>
            <a:chOff x="6191591" y="2264560"/>
            <a:chExt cx="1810564" cy="240605"/>
          </a:xfrm>
        </p:grpSpPr>
        <p:cxnSp>
          <p:nvCxnSpPr>
            <p:cNvPr id="9" name="直接箭头连接符 8"/>
            <p:cNvCxnSpPr/>
            <p:nvPr/>
          </p:nvCxnSpPr>
          <p:spPr>
            <a:xfrm>
              <a:off x="6191591" y="2505165"/>
              <a:ext cx="1810564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/>
            <p:cNvCxnSpPr/>
            <p:nvPr/>
          </p:nvCxnSpPr>
          <p:spPr>
            <a:xfrm>
              <a:off x="6191591" y="2386838"/>
              <a:ext cx="1341973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/>
            <p:cNvCxnSpPr/>
            <p:nvPr/>
          </p:nvCxnSpPr>
          <p:spPr>
            <a:xfrm>
              <a:off x="6191591" y="2264560"/>
              <a:ext cx="844311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1427508" y="813699"/>
            <a:ext cx="49817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r>
              <a:rPr lang="en-US" altLang="zh-CN" sz="4400" dirty="0">
                <a:solidFill>
                  <a:schemeClr val="bg1"/>
                </a:solidFill>
                <a:cs typeface="+mn-ea"/>
                <a:sym typeface="+mn-lt"/>
              </a:rPr>
              <a:t>/CONTENT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60847" y="3298833"/>
            <a:ext cx="3412736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srgbClr val="534C79"/>
                </a:solidFill>
                <a:latin typeface="Agency FB" panose="020B0503020202020204" pitchFamily="34" charset="0"/>
                <a:cs typeface="+mn-ea"/>
                <a:sym typeface="+mn-lt"/>
              </a:rPr>
              <a:t>FRUIT DAY</a:t>
            </a:r>
            <a:endParaRPr lang="en-US" altLang="zh-CN" sz="5400" dirty="0">
              <a:solidFill>
                <a:srgbClr val="534C79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887501" y="1868977"/>
            <a:ext cx="9771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6000">
                <a:solidFill>
                  <a:srgbClr val="534C79"/>
                </a:solidFill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01</a:t>
            </a:r>
            <a:endParaRPr lang="zh-CN" altLang="en-US" dirty="0"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90894" y="2151743"/>
            <a:ext cx="80875" cy="716029"/>
          </a:xfrm>
          <a:prstGeom prst="rect">
            <a:avLst/>
          </a:prstGeom>
          <a:solidFill>
            <a:srgbClr val="D09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71573" y="2000673"/>
            <a:ext cx="265751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solidFill>
                  <a:srgbClr val="534C79"/>
                </a:solidFill>
                <a:cs typeface="+mn-ea"/>
                <a:sym typeface="+mn-lt"/>
              </a:rPr>
              <a:t>项目简介</a:t>
            </a:r>
            <a:endParaRPr lang="zh-CN" altLang="en-US" sz="3600" dirty="0">
              <a:solidFill>
                <a:srgbClr val="534C79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371573" y="2509758"/>
            <a:ext cx="259815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i="1">
                <a:solidFill>
                  <a:srgbClr val="504975"/>
                </a:solidFill>
                <a:latin typeface="Agency FB" panose="020B0503020202020204" pitchFamily="34" charset="0"/>
                <a:cs typeface="+mn-ea"/>
                <a:sym typeface="+mn-lt"/>
              </a:rPr>
              <a:t>PROJECT INTRODUCTION</a:t>
            </a:r>
            <a:endParaRPr lang="en-US" altLang="zh-CN" i="1">
              <a:solidFill>
                <a:srgbClr val="504975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961865" y="2880038"/>
            <a:ext cx="10769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000" dirty="0">
                <a:solidFill>
                  <a:srgbClr val="534C79"/>
                </a:solidFill>
                <a:latin typeface="Agency FB" panose="020B0503020202020204" pitchFamily="34" charset="0"/>
                <a:cs typeface="+mn-ea"/>
                <a:sym typeface="+mn-lt"/>
              </a:rPr>
              <a:t>02</a:t>
            </a:r>
            <a:endParaRPr lang="zh-CN" altLang="en-US" sz="6000" dirty="0">
              <a:solidFill>
                <a:srgbClr val="534C79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190894" y="3162804"/>
            <a:ext cx="80875" cy="716029"/>
          </a:xfrm>
          <a:prstGeom prst="rect">
            <a:avLst/>
          </a:prstGeom>
          <a:solidFill>
            <a:srgbClr val="D09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371573" y="3011734"/>
            <a:ext cx="265751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solidFill>
                  <a:srgbClr val="534C79"/>
                </a:solidFill>
                <a:cs typeface="+mn-ea"/>
                <a:sym typeface="+mn-lt"/>
              </a:rPr>
              <a:t>需求分析</a:t>
            </a:r>
            <a:endParaRPr lang="zh-CN" altLang="en-US" sz="3600" dirty="0">
              <a:solidFill>
                <a:srgbClr val="534C79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371573" y="3520819"/>
            <a:ext cx="259815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i="1">
                <a:solidFill>
                  <a:srgbClr val="504975"/>
                </a:solidFill>
                <a:latin typeface="Agency FB" panose="020B0503020202020204" pitchFamily="34" charset="0"/>
                <a:cs typeface="+mn-ea"/>
                <a:sym typeface="+mn-lt"/>
              </a:rPr>
              <a:t> DEMAND ANALYSIS</a:t>
            </a:r>
            <a:endParaRPr lang="en-US" altLang="zh-CN" i="1">
              <a:solidFill>
                <a:srgbClr val="504975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961865" y="3939397"/>
            <a:ext cx="10769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000" dirty="0">
                <a:solidFill>
                  <a:srgbClr val="534C79"/>
                </a:solidFill>
                <a:latin typeface="Agency FB" panose="020B0503020202020204" pitchFamily="34" charset="0"/>
                <a:cs typeface="+mn-ea"/>
                <a:sym typeface="+mn-lt"/>
              </a:rPr>
              <a:t>03</a:t>
            </a:r>
            <a:endParaRPr lang="zh-CN" altLang="en-US" sz="6000" dirty="0">
              <a:solidFill>
                <a:srgbClr val="534C79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190894" y="4222163"/>
            <a:ext cx="80875" cy="716029"/>
          </a:xfrm>
          <a:prstGeom prst="rect">
            <a:avLst/>
          </a:prstGeom>
          <a:solidFill>
            <a:srgbClr val="D09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371573" y="4071093"/>
            <a:ext cx="265751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solidFill>
                  <a:srgbClr val="534C79"/>
                </a:solidFill>
                <a:cs typeface="+mn-ea"/>
                <a:sym typeface="+mn-lt"/>
              </a:rPr>
              <a:t>系统设计</a:t>
            </a:r>
            <a:endParaRPr lang="zh-CN" altLang="en-US" sz="3600" dirty="0">
              <a:solidFill>
                <a:srgbClr val="534C79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371573" y="4580178"/>
            <a:ext cx="259815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i="1">
                <a:solidFill>
                  <a:srgbClr val="504975"/>
                </a:solidFill>
                <a:latin typeface="Agency FB" panose="020B0503020202020204" pitchFamily="34" charset="0"/>
                <a:cs typeface="+mn-ea"/>
                <a:sym typeface="+mn-lt"/>
              </a:rPr>
              <a:t>SYSTEM DESIGN</a:t>
            </a:r>
            <a:endParaRPr lang="en-US" altLang="zh-CN" i="1">
              <a:solidFill>
                <a:srgbClr val="504975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466" t="53317" r="7384" b="8076"/>
          <a:stretch>
            <a:fillRect/>
          </a:stretch>
        </p:blipFill>
        <p:spPr>
          <a:xfrm flipH="1">
            <a:off x="9382536" y="2000673"/>
            <a:ext cx="1429925" cy="409483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9635833" y="2320557"/>
            <a:ext cx="923330" cy="33966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4800" dirty="0">
                <a:solidFill>
                  <a:schemeClr val="bg1"/>
                </a:solidFill>
                <a:effectLst>
                  <a:outerShdw blurRad="101600" sx="103000" sy="103000" algn="ctr" rotWithShape="0">
                    <a:prstClr val="black">
                      <a:alpha val="20000"/>
                    </a:prstClr>
                  </a:outerShdw>
                </a:effectLst>
                <a:latin typeface="Agency FB" panose="020B0503020202020204" pitchFamily="34" charset="0"/>
                <a:cs typeface="+mn-ea"/>
                <a:sym typeface="+mn-lt"/>
              </a:rPr>
              <a:t>CONTENT</a:t>
            </a:r>
            <a:endParaRPr lang="zh-CN" altLang="en-US" sz="4800" dirty="0">
              <a:solidFill>
                <a:schemeClr val="bg1"/>
              </a:solidFill>
              <a:effectLst>
                <a:outerShdw blurRad="101600" sx="103000" sy="103000" algn="ctr" rotWithShape="0">
                  <a:prstClr val="black">
                    <a:alpha val="20000"/>
                  </a:prstClr>
                </a:outerShdw>
              </a:effectLst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239345" y="4275177"/>
            <a:ext cx="3328132" cy="521970"/>
          </a:xfrm>
          <a:prstGeom prst="rect">
            <a:avLst/>
          </a:prstGeom>
          <a:solidFill>
            <a:srgbClr val="D0905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 AN APPLE A DAY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KEEPS THE DOCTOR AWAY.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97095" y="1541749"/>
            <a:ext cx="197694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dirty="0">
                <a:solidFill>
                  <a:srgbClr val="DA584B"/>
                </a:solidFill>
                <a:cs typeface="+mn-ea"/>
                <a:sym typeface="+mn-lt"/>
              </a:rPr>
              <a:t>“</a:t>
            </a:r>
            <a:endParaRPr lang="zh-CN" altLang="en-US" sz="23900" dirty="0">
              <a:solidFill>
                <a:srgbClr val="DA584B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/>
      <p:bldP spid="19" grpId="0"/>
      <p:bldP spid="20" grpId="0"/>
      <p:bldP spid="21" grpId="0" animBg="1"/>
      <p:bldP spid="22" grpId="0"/>
      <p:bldP spid="23" grpId="0"/>
      <p:bldP spid="24" grpId="0"/>
      <p:bldP spid="25" grpId="0" animBg="1"/>
      <p:bldP spid="26" grpId="0"/>
      <p:bldP spid="27" grpId="0"/>
      <p:bldP spid="28" grpId="0"/>
      <p:bldP spid="29" grpId="0" animBg="1"/>
      <p:bldP spid="30" grpId="0"/>
      <p:bldP spid="31" grpId="0"/>
      <p:bldP spid="37" grpId="0"/>
      <p:bldP spid="38" grpId="0" bldLvl="0" animBg="1"/>
      <p:bldP spid="4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03" b="2603"/>
          <a:stretch>
            <a:fillRect/>
          </a:stretch>
        </p:blipFill>
        <p:spPr>
          <a:xfrm>
            <a:off x="3194357" y="910881"/>
            <a:ext cx="7792099" cy="5036235"/>
          </a:xfrm>
          <a:prstGeom prst="rect">
            <a:avLst/>
          </a:prstGeom>
          <a:ln w="31750"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 flipH="1" flipV="1">
            <a:off x="2845486" y="-2416225"/>
            <a:ext cx="6501030" cy="11690448"/>
          </a:xfrm>
          <a:custGeom>
            <a:avLst/>
            <a:gdLst>
              <a:gd name="connsiteX0" fmla="*/ 6092660 w 6501030"/>
              <a:gd name="connsiteY0" fmla="*/ 991170 h 11690448"/>
              <a:gd name="connsiteX1" fmla="*/ 428840 w 6501030"/>
              <a:gd name="connsiteY1" fmla="*/ 991170 h 11690448"/>
              <a:gd name="connsiteX2" fmla="*/ 428839 w 6501030"/>
              <a:gd name="connsiteY2" fmla="*/ 10762967 h 11690448"/>
              <a:gd name="connsiteX3" fmla="*/ 6092660 w 6501030"/>
              <a:gd name="connsiteY3" fmla="*/ 10762967 h 11690448"/>
              <a:gd name="connsiteX4" fmla="*/ 6501030 w 6501030"/>
              <a:gd name="connsiteY4" fmla="*/ 0 h 11690448"/>
              <a:gd name="connsiteX5" fmla="*/ 6501030 w 6501030"/>
              <a:gd name="connsiteY5" fmla="*/ 11690448 h 11690448"/>
              <a:gd name="connsiteX6" fmla="*/ 0 w 6501030"/>
              <a:gd name="connsiteY6" fmla="*/ 11690448 h 11690448"/>
              <a:gd name="connsiteX7" fmla="*/ 0 w 6501030"/>
              <a:gd name="connsiteY7" fmla="*/ 0 h 1169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1030" h="11690448">
                <a:moveTo>
                  <a:pt x="6092660" y="991170"/>
                </a:moveTo>
                <a:lnTo>
                  <a:pt x="428840" y="991170"/>
                </a:lnTo>
                <a:lnTo>
                  <a:pt x="428839" y="10762967"/>
                </a:lnTo>
                <a:lnTo>
                  <a:pt x="6092660" y="10762967"/>
                </a:lnTo>
                <a:close/>
                <a:moveTo>
                  <a:pt x="6501030" y="0"/>
                </a:moveTo>
                <a:lnTo>
                  <a:pt x="6501030" y="11690448"/>
                </a:lnTo>
                <a:lnTo>
                  <a:pt x="0" y="1169044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8" name="矩形 17"/>
          <p:cNvSpPr/>
          <p:nvPr/>
        </p:nvSpPr>
        <p:spPr>
          <a:xfrm>
            <a:off x="3469437" y="3542769"/>
            <a:ext cx="7141796" cy="1360262"/>
          </a:xfrm>
          <a:prstGeom prst="rect">
            <a:avLst/>
          </a:prstGeom>
          <a:solidFill>
            <a:srgbClr val="DA584B"/>
          </a:solidFill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37149" y="3542768"/>
            <a:ext cx="660637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500" dirty="0">
                <a:solidFill>
                  <a:schemeClr val="bg1"/>
                </a:solidFill>
                <a:cs typeface="+mn-ea"/>
                <a:sym typeface="+mn-lt"/>
              </a:rPr>
              <a:t>感谢您的观看</a:t>
            </a:r>
            <a:endParaRPr lang="zh-CN" altLang="en-US" sz="7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32693" y="2505670"/>
            <a:ext cx="7291472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srgbClr val="534C79"/>
                </a:solidFill>
                <a:latin typeface="Agency FB" panose="020B0503020202020204" pitchFamily="34" charset="0"/>
                <a:cs typeface="+mn-ea"/>
                <a:sym typeface="+mn-lt"/>
              </a:rPr>
              <a:t>FRUIT DAY</a:t>
            </a:r>
            <a:endParaRPr lang="en-US" altLang="zh-CN" sz="5400" dirty="0">
              <a:solidFill>
                <a:srgbClr val="534C79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466" t="53317" r="7384" b="8076"/>
          <a:stretch>
            <a:fillRect/>
          </a:stretch>
        </p:blipFill>
        <p:spPr>
          <a:xfrm flipH="1">
            <a:off x="1067209" y="754286"/>
            <a:ext cx="2023284" cy="535674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11592" y="1336146"/>
            <a:ext cx="1536700" cy="40037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8800" dirty="0" smtClean="0">
                <a:solidFill>
                  <a:schemeClr val="bg1"/>
                </a:solidFill>
                <a:effectLst>
                  <a:outerShdw blurRad="101600" sx="103000" sy="103000" algn="ctr" rotWithShape="0">
                    <a:prstClr val="black">
                      <a:alpha val="20000"/>
                    </a:prstClr>
                  </a:outerShdw>
                </a:effectLst>
                <a:latin typeface="Agency FB" panose="020B0503020202020204" pitchFamily="34" charset="0"/>
                <a:cs typeface="+mn-ea"/>
                <a:sym typeface="+mn-lt"/>
              </a:rPr>
              <a:t>2022</a:t>
            </a:r>
            <a:endParaRPr lang="zh-CN" altLang="en-US" sz="8800" dirty="0">
              <a:solidFill>
                <a:schemeClr val="bg1"/>
              </a:solidFill>
              <a:effectLst>
                <a:outerShdw blurRad="101600" sx="103000" sy="103000" algn="ctr" rotWithShape="0">
                  <a:prstClr val="black">
                    <a:alpha val="20000"/>
                  </a:prstClr>
                </a:outerShdw>
              </a:effectLst>
              <a:latin typeface="Agency FB" panose="020B0503020202020204" pitchFamily="34" charset="0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469437" y="992542"/>
            <a:ext cx="2530974" cy="1622432"/>
            <a:chOff x="4228523" y="1624456"/>
            <a:chExt cx="3826593" cy="2452964"/>
          </a:xfrm>
        </p:grpSpPr>
        <p:sp>
          <p:nvSpPr>
            <p:cNvPr id="21" name="矩形 20"/>
            <p:cNvSpPr/>
            <p:nvPr/>
          </p:nvSpPr>
          <p:spPr>
            <a:xfrm>
              <a:off x="4544704" y="1883391"/>
              <a:ext cx="2511189" cy="18697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99" t="21891" r="11525" b="28445"/>
            <a:stretch>
              <a:fillRect/>
            </a:stretch>
          </p:blipFill>
          <p:spPr>
            <a:xfrm>
              <a:off x="4228523" y="1624456"/>
              <a:ext cx="3826593" cy="2452964"/>
            </a:xfrm>
            <a:prstGeom prst="rect">
              <a:avLst/>
            </a:prstGeom>
          </p:spPr>
        </p:pic>
      </p:grpSp>
      <p:sp>
        <p:nvSpPr>
          <p:cNvPr id="23" name="文本框 22"/>
          <p:cNvSpPr txBox="1"/>
          <p:nvPr/>
        </p:nvSpPr>
        <p:spPr>
          <a:xfrm>
            <a:off x="3888568" y="1407331"/>
            <a:ext cx="124093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FRUIT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DAY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078064" y="1091879"/>
            <a:ext cx="44826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 Life isn't about waiting for the storm to pass. it's about learning to dance Life isn't it's about learning to dance in the rain. 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185125" y="2209969"/>
            <a:ext cx="1810564" cy="240605"/>
            <a:chOff x="6191591" y="2264560"/>
            <a:chExt cx="1810564" cy="240605"/>
          </a:xfrm>
        </p:grpSpPr>
        <p:cxnSp>
          <p:nvCxnSpPr>
            <p:cNvPr id="3" name="直接箭头连接符 2"/>
            <p:cNvCxnSpPr/>
            <p:nvPr/>
          </p:nvCxnSpPr>
          <p:spPr>
            <a:xfrm>
              <a:off x="6191591" y="2505165"/>
              <a:ext cx="1810564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/>
          </p:nvCxnSpPr>
          <p:spPr>
            <a:xfrm>
              <a:off x="6191591" y="2386838"/>
              <a:ext cx="1341973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箭头连接符 26"/>
            <p:cNvCxnSpPr/>
            <p:nvPr/>
          </p:nvCxnSpPr>
          <p:spPr>
            <a:xfrm>
              <a:off x="6191591" y="2264560"/>
              <a:ext cx="844311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平行四边形 31"/>
          <p:cNvSpPr/>
          <p:nvPr/>
        </p:nvSpPr>
        <p:spPr>
          <a:xfrm>
            <a:off x="8215048" y="1977971"/>
            <a:ext cx="2409117" cy="523184"/>
          </a:xfrm>
          <a:prstGeom prst="parallelogram">
            <a:avLst>
              <a:gd name="adj" fmla="val 49926"/>
            </a:avLst>
          </a:prstGeom>
          <a:solidFill>
            <a:srgbClr val="DA584B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347690" y="1973456"/>
            <a:ext cx="206488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i="1" dirty="0">
                <a:solidFill>
                  <a:schemeClr val="bg1"/>
                </a:solidFill>
                <a:cs typeface="+mn-ea"/>
                <a:sym typeface="+mn-lt"/>
              </a:rPr>
              <a:t>线上水果商城</a:t>
            </a:r>
            <a:endParaRPr lang="zh-CN" altLang="en-US" sz="24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5" grpId="0"/>
      <p:bldP spid="20" grpId="0"/>
      <p:bldP spid="9" grpId="0"/>
      <p:bldP spid="23" grpId="0"/>
      <p:bldP spid="24" grpId="0"/>
      <p:bldP spid="32" grpId="0" animBg="1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 flipH="1" flipV="1">
            <a:off x="2845486" y="-2416225"/>
            <a:ext cx="6501030" cy="11690448"/>
          </a:xfrm>
          <a:custGeom>
            <a:avLst/>
            <a:gdLst>
              <a:gd name="connsiteX0" fmla="*/ 6092660 w 6501030"/>
              <a:gd name="connsiteY0" fmla="*/ 991170 h 11690448"/>
              <a:gd name="connsiteX1" fmla="*/ 428840 w 6501030"/>
              <a:gd name="connsiteY1" fmla="*/ 991170 h 11690448"/>
              <a:gd name="connsiteX2" fmla="*/ 428839 w 6501030"/>
              <a:gd name="connsiteY2" fmla="*/ 10762967 h 11690448"/>
              <a:gd name="connsiteX3" fmla="*/ 6092660 w 6501030"/>
              <a:gd name="connsiteY3" fmla="*/ 10762967 h 11690448"/>
              <a:gd name="connsiteX4" fmla="*/ 6501030 w 6501030"/>
              <a:gd name="connsiteY4" fmla="*/ 0 h 11690448"/>
              <a:gd name="connsiteX5" fmla="*/ 6501030 w 6501030"/>
              <a:gd name="connsiteY5" fmla="*/ 11690448 h 11690448"/>
              <a:gd name="connsiteX6" fmla="*/ 0 w 6501030"/>
              <a:gd name="connsiteY6" fmla="*/ 11690448 h 11690448"/>
              <a:gd name="connsiteX7" fmla="*/ 0 w 6501030"/>
              <a:gd name="connsiteY7" fmla="*/ 0 h 1169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1030" h="11690448">
                <a:moveTo>
                  <a:pt x="6092660" y="991170"/>
                </a:moveTo>
                <a:lnTo>
                  <a:pt x="428840" y="991170"/>
                </a:lnTo>
                <a:lnTo>
                  <a:pt x="428839" y="10762967"/>
                </a:lnTo>
                <a:lnTo>
                  <a:pt x="6092660" y="10762967"/>
                </a:lnTo>
                <a:close/>
                <a:moveTo>
                  <a:pt x="6501030" y="0"/>
                </a:moveTo>
                <a:lnTo>
                  <a:pt x="6501030" y="11690448"/>
                </a:lnTo>
                <a:lnTo>
                  <a:pt x="0" y="1169044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/>
        </p:nvSpPr>
        <p:spPr>
          <a:xfrm>
            <a:off x="917634" y="4061978"/>
            <a:ext cx="10356729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3800">
                <a:solidFill>
                  <a:srgbClr val="F1E0CC"/>
                </a:solidFill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FRUIT DAY</a:t>
            </a:r>
            <a:endParaRPr lang="zh-CN" altLang="en-US" dirty="0"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03" b="2603"/>
          <a:stretch>
            <a:fillRect/>
          </a:stretch>
        </p:blipFill>
        <p:spPr>
          <a:xfrm>
            <a:off x="1149073" y="1073795"/>
            <a:ext cx="5770341" cy="3444454"/>
          </a:xfrm>
          <a:prstGeom prst="rect">
            <a:avLst/>
          </a:prstGeom>
          <a:ln w="31750"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7" name="文本框 6"/>
          <p:cNvSpPr txBox="1"/>
          <p:nvPr/>
        </p:nvSpPr>
        <p:spPr>
          <a:xfrm>
            <a:off x="2894626" y="1541925"/>
            <a:ext cx="2115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dirty="0">
                <a:solidFill>
                  <a:srgbClr val="534C79"/>
                </a:solidFill>
                <a:latin typeface="Agency FB" panose="020B0503020202020204" pitchFamily="34" charset="0"/>
                <a:cs typeface="+mn-ea"/>
                <a:sym typeface="+mn-lt"/>
              </a:rPr>
              <a:t>Part 01</a:t>
            </a:r>
            <a:endParaRPr lang="zh-CN" altLang="en-US" sz="4400" dirty="0">
              <a:solidFill>
                <a:srgbClr val="534C79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17811" y="2786128"/>
            <a:ext cx="4432864" cy="829945"/>
          </a:xfrm>
          <a:prstGeom prst="rect">
            <a:avLst/>
          </a:prstGeom>
          <a:solidFill>
            <a:srgbClr val="DA584B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bg1"/>
                </a:solidFill>
                <a:cs typeface="+mn-ea"/>
                <a:sym typeface="+mn-lt"/>
              </a:rPr>
              <a:t>项目简介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19666" y="2316726"/>
            <a:ext cx="219786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开发目标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19666" y="2740774"/>
            <a:ext cx="219786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开发工具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19664" y="3216410"/>
            <a:ext cx="219786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系统运行环境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bldLvl="0" animBg="1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09684" y="573206"/>
            <a:ext cx="10822674" cy="5732060"/>
          </a:xfrm>
          <a:prstGeom prst="rect">
            <a:avLst/>
          </a:prstGeom>
          <a:solidFill>
            <a:srgbClr val="F9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 flipH="1" flipV="1">
            <a:off x="2845486" y="-2416225"/>
            <a:ext cx="6501030" cy="11690448"/>
          </a:xfrm>
          <a:custGeom>
            <a:avLst/>
            <a:gdLst>
              <a:gd name="connsiteX0" fmla="*/ 6092660 w 6501030"/>
              <a:gd name="connsiteY0" fmla="*/ 991170 h 11690448"/>
              <a:gd name="connsiteX1" fmla="*/ 428840 w 6501030"/>
              <a:gd name="connsiteY1" fmla="*/ 991170 h 11690448"/>
              <a:gd name="connsiteX2" fmla="*/ 428839 w 6501030"/>
              <a:gd name="connsiteY2" fmla="*/ 10762967 h 11690448"/>
              <a:gd name="connsiteX3" fmla="*/ 6092660 w 6501030"/>
              <a:gd name="connsiteY3" fmla="*/ 10762967 h 11690448"/>
              <a:gd name="connsiteX4" fmla="*/ 6501030 w 6501030"/>
              <a:gd name="connsiteY4" fmla="*/ 0 h 11690448"/>
              <a:gd name="connsiteX5" fmla="*/ 6501030 w 6501030"/>
              <a:gd name="connsiteY5" fmla="*/ 11690448 h 11690448"/>
              <a:gd name="connsiteX6" fmla="*/ 0 w 6501030"/>
              <a:gd name="connsiteY6" fmla="*/ 11690448 h 11690448"/>
              <a:gd name="connsiteX7" fmla="*/ 0 w 6501030"/>
              <a:gd name="connsiteY7" fmla="*/ 0 h 1169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1030" h="11690448">
                <a:moveTo>
                  <a:pt x="6092660" y="991170"/>
                </a:moveTo>
                <a:lnTo>
                  <a:pt x="428840" y="991170"/>
                </a:lnTo>
                <a:lnTo>
                  <a:pt x="428839" y="10762967"/>
                </a:lnTo>
                <a:lnTo>
                  <a:pt x="6092660" y="10762967"/>
                </a:lnTo>
                <a:close/>
                <a:moveTo>
                  <a:pt x="6501030" y="0"/>
                </a:moveTo>
                <a:lnTo>
                  <a:pt x="6501030" y="11690448"/>
                </a:lnTo>
                <a:lnTo>
                  <a:pt x="0" y="11690448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 flipH="1">
            <a:off x="4036317" y="873457"/>
            <a:ext cx="7036834" cy="431095"/>
            <a:chOff x="6191591" y="2264560"/>
            <a:chExt cx="1810564" cy="240605"/>
          </a:xfrm>
        </p:grpSpPr>
        <p:cxnSp>
          <p:nvCxnSpPr>
            <p:cNvPr id="7" name="直接箭头连接符 6"/>
            <p:cNvCxnSpPr/>
            <p:nvPr/>
          </p:nvCxnSpPr>
          <p:spPr>
            <a:xfrm>
              <a:off x="6191591" y="2505165"/>
              <a:ext cx="1810564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/>
            <p:cNvCxnSpPr/>
            <p:nvPr/>
          </p:nvCxnSpPr>
          <p:spPr>
            <a:xfrm>
              <a:off x="6191591" y="2386838"/>
              <a:ext cx="1341973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>
              <a:off x="6191591" y="2264560"/>
              <a:ext cx="844311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平行四边形 9"/>
          <p:cNvSpPr/>
          <p:nvPr/>
        </p:nvSpPr>
        <p:spPr>
          <a:xfrm>
            <a:off x="1169800" y="772210"/>
            <a:ext cx="2637064" cy="518694"/>
          </a:xfrm>
          <a:prstGeom prst="parallelogram">
            <a:avLst>
              <a:gd name="adj" fmla="val 49926"/>
            </a:avLst>
          </a:prstGeom>
          <a:solidFill>
            <a:srgbClr val="DA584B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55887" y="781332"/>
            <a:ext cx="206488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i="1" dirty="0">
                <a:solidFill>
                  <a:schemeClr val="bg1"/>
                </a:solidFill>
                <a:cs typeface="+mn-ea"/>
                <a:sym typeface="+mn-lt"/>
              </a:rPr>
              <a:t>开发目标</a:t>
            </a:r>
            <a:endParaRPr lang="zh-CN" altLang="en-US" sz="28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TextBox 7"/>
          <p:cNvSpPr txBox="1"/>
          <p:nvPr/>
        </p:nvSpPr>
        <p:spPr>
          <a:xfrm>
            <a:off x="1462188" y="2395656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天天果园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Google Shape;86;p19"/>
          <p:cNvSpPr txBox="1"/>
          <p:nvPr/>
        </p:nvSpPr>
        <p:spPr>
          <a:xfrm>
            <a:off x="1455887" y="2038776"/>
            <a:ext cx="2762200" cy="333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di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FRUIT DAY</a:t>
            </a:r>
            <a:endParaRPr lang="en-US" sz="2400" b="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1485047" y="2958713"/>
            <a:ext cx="4714665" cy="1382395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设计一个面向用户可操作的水果商城网页，同时可以对用户和销售信息进行管理的程序，水果销售页面清晰，方便客户进行相关收藏，购买等操作，同时对销售及用户信息管理清晰、透明、操作方便、易于管理。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82976" y="3459953"/>
            <a:ext cx="434325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srgbClr val="534C79"/>
                </a:solidFill>
                <a:cs typeface="+mn-ea"/>
                <a:sym typeface="+mn-lt"/>
              </a:rPr>
              <a:t>OBJECTIVES</a:t>
            </a:r>
            <a:endParaRPr lang="zh-CN" altLang="en-US" sz="5400" dirty="0">
              <a:solidFill>
                <a:srgbClr val="534C79"/>
              </a:solidFill>
              <a:cs typeface="+mn-ea"/>
              <a:sym typeface="+mn-lt"/>
            </a:endParaRPr>
          </a:p>
        </p:txBody>
      </p:sp>
      <p:sp>
        <p:nvSpPr>
          <p:cNvPr id="27" name="Google Shape;86;p19"/>
          <p:cNvSpPr txBox="1"/>
          <p:nvPr/>
        </p:nvSpPr>
        <p:spPr>
          <a:xfrm>
            <a:off x="7191375" y="2958465"/>
            <a:ext cx="3835400" cy="3340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di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>
                <a:solidFill>
                  <a:srgbClr val="534C79"/>
                </a:solidFill>
                <a:cs typeface="+mn-ea"/>
                <a:sym typeface="+mn-lt"/>
              </a:rPr>
              <a:t>DEVELOPMENT</a:t>
            </a:r>
            <a:endParaRPr lang="en-US" sz="3600" dirty="0">
              <a:solidFill>
                <a:srgbClr val="534C79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r="29033"/>
          <a:stretch>
            <a:fillRect/>
          </a:stretch>
        </p:blipFill>
        <p:spPr>
          <a:xfrm>
            <a:off x="2781935" y="4855210"/>
            <a:ext cx="7327265" cy="70993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 animBg="1"/>
      <p:bldP spid="10" grpId="1" animBg="1"/>
      <p:bldP spid="14" grpId="0"/>
      <p:bldP spid="14" grpId="1"/>
      <p:bldP spid="13" grpId="0"/>
      <p:bldP spid="13" grpId="1"/>
      <p:bldP spid="27" grpId="0"/>
      <p:bldP spid="27" grpId="1"/>
      <p:bldP spid="22" grpId="0"/>
      <p:bldP spid="22" grpId="1"/>
      <p:bldP spid="15" grpId="0"/>
      <p:bldP spid="1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09684" y="573206"/>
            <a:ext cx="10822674" cy="5732060"/>
          </a:xfrm>
          <a:prstGeom prst="rect">
            <a:avLst/>
          </a:prstGeom>
          <a:solidFill>
            <a:srgbClr val="F9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 flipH="1" flipV="1">
            <a:off x="2845486" y="-2416225"/>
            <a:ext cx="6501030" cy="11690448"/>
          </a:xfrm>
          <a:custGeom>
            <a:avLst/>
            <a:gdLst>
              <a:gd name="connsiteX0" fmla="*/ 6092660 w 6501030"/>
              <a:gd name="connsiteY0" fmla="*/ 991170 h 11690448"/>
              <a:gd name="connsiteX1" fmla="*/ 428840 w 6501030"/>
              <a:gd name="connsiteY1" fmla="*/ 991170 h 11690448"/>
              <a:gd name="connsiteX2" fmla="*/ 428839 w 6501030"/>
              <a:gd name="connsiteY2" fmla="*/ 10762967 h 11690448"/>
              <a:gd name="connsiteX3" fmla="*/ 6092660 w 6501030"/>
              <a:gd name="connsiteY3" fmla="*/ 10762967 h 11690448"/>
              <a:gd name="connsiteX4" fmla="*/ 6501030 w 6501030"/>
              <a:gd name="connsiteY4" fmla="*/ 0 h 11690448"/>
              <a:gd name="connsiteX5" fmla="*/ 6501030 w 6501030"/>
              <a:gd name="connsiteY5" fmla="*/ 11690448 h 11690448"/>
              <a:gd name="connsiteX6" fmla="*/ 0 w 6501030"/>
              <a:gd name="connsiteY6" fmla="*/ 11690448 h 11690448"/>
              <a:gd name="connsiteX7" fmla="*/ 0 w 6501030"/>
              <a:gd name="connsiteY7" fmla="*/ 0 h 1169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1030" h="11690448">
                <a:moveTo>
                  <a:pt x="6092660" y="991170"/>
                </a:moveTo>
                <a:lnTo>
                  <a:pt x="428840" y="991170"/>
                </a:lnTo>
                <a:lnTo>
                  <a:pt x="428839" y="10762967"/>
                </a:lnTo>
                <a:lnTo>
                  <a:pt x="6092660" y="10762967"/>
                </a:lnTo>
                <a:close/>
                <a:moveTo>
                  <a:pt x="6501030" y="0"/>
                </a:moveTo>
                <a:lnTo>
                  <a:pt x="6501030" y="11690448"/>
                </a:lnTo>
                <a:lnTo>
                  <a:pt x="0" y="11690448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 flipH="1">
            <a:off x="4036317" y="873457"/>
            <a:ext cx="7036834" cy="431095"/>
            <a:chOff x="6191591" y="2264560"/>
            <a:chExt cx="1810564" cy="240605"/>
          </a:xfrm>
        </p:grpSpPr>
        <p:cxnSp>
          <p:nvCxnSpPr>
            <p:cNvPr id="7" name="直接箭头连接符 6"/>
            <p:cNvCxnSpPr/>
            <p:nvPr/>
          </p:nvCxnSpPr>
          <p:spPr>
            <a:xfrm>
              <a:off x="6191591" y="2505165"/>
              <a:ext cx="1810564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/>
            <p:cNvCxnSpPr/>
            <p:nvPr/>
          </p:nvCxnSpPr>
          <p:spPr>
            <a:xfrm>
              <a:off x="6191591" y="2386838"/>
              <a:ext cx="1341973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>
              <a:off x="6191591" y="2264560"/>
              <a:ext cx="844311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平行四边形 9"/>
          <p:cNvSpPr/>
          <p:nvPr/>
        </p:nvSpPr>
        <p:spPr>
          <a:xfrm>
            <a:off x="1169800" y="772210"/>
            <a:ext cx="2637064" cy="518694"/>
          </a:xfrm>
          <a:prstGeom prst="parallelogram">
            <a:avLst>
              <a:gd name="adj" fmla="val 49926"/>
            </a:avLst>
          </a:prstGeom>
          <a:solidFill>
            <a:srgbClr val="DA584B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55887" y="781332"/>
            <a:ext cx="206488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i="1" dirty="0">
                <a:solidFill>
                  <a:schemeClr val="bg1"/>
                </a:solidFill>
                <a:cs typeface="+mn-ea"/>
                <a:sym typeface="+mn-lt"/>
              </a:rPr>
              <a:t>开发工具</a:t>
            </a:r>
            <a:endParaRPr lang="zh-CN" altLang="en-US" sz="28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Freeform 45"/>
          <p:cNvSpPr>
            <a:spLocks noEditPoints="1"/>
          </p:cNvSpPr>
          <p:nvPr/>
        </p:nvSpPr>
        <p:spPr bwMode="auto">
          <a:xfrm>
            <a:off x="6908224" y="2446061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504975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Freeform 45"/>
          <p:cNvSpPr>
            <a:spLocks noEditPoints="1"/>
          </p:cNvSpPr>
          <p:nvPr/>
        </p:nvSpPr>
        <p:spPr bwMode="auto">
          <a:xfrm>
            <a:off x="6908224" y="3616925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504975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Freeform 45"/>
          <p:cNvSpPr>
            <a:spLocks noEditPoints="1"/>
          </p:cNvSpPr>
          <p:nvPr/>
        </p:nvSpPr>
        <p:spPr bwMode="auto">
          <a:xfrm>
            <a:off x="6908224" y="4787841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504975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540001" y="2453800"/>
            <a:ext cx="1781336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1828800" rtl="0"/>
            <a:r>
              <a:rPr lang="en-US" sz="2000" b="1" kern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IDEA</a:t>
            </a:r>
            <a:endParaRPr lang="en-US" sz="2000" b="1" kern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Rectangle 20"/>
          <p:cNvSpPr/>
          <p:nvPr/>
        </p:nvSpPr>
        <p:spPr>
          <a:xfrm>
            <a:off x="7539684" y="3615549"/>
            <a:ext cx="1781336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1828800" rtl="0"/>
            <a:r>
              <a:rPr lang="en-US" sz="2000" b="1" kern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Tomcat</a:t>
            </a:r>
            <a:endParaRPr lang="en-US" sz="2000" b="1" kern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Rectangle 20"/>
          <p:cNvSpPr/>
          <p:nvPr/>
        </p:nvSpPr>
        <p:spPr>
          <a:xfrm>
            <a:off x="7539990" y="4793615"/>
            <a:ext cx="197358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1828800" rtl="0"/>
            <a:r>
              <a:rPr lang="en-US" sz="2000" b="1" kern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MYSQL</a:t>
            </a:r>
            <a:r>
              <a:rPr lang="zh-CN" altLang="en-US" sz="2000" b="1" kern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数据库</a:t>
            </a:r>
            <a:endParaRPr lang="zh-CN" altLang="en-US" sz="2000" b="1" kern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629635" y="2655814"/>
            <a:ext cx="403092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rgbClr val="534C79"/>
                </a:solidFill>
                <a:cs typeface="+mn-ea"/>
                <a:sym typeface="+mn-lt"/>
              </a:rPr>
              <a:t>DEVELOPMENT</a:t>
            </a:r>
            <a:endParaRPr lang="en-US" altLang="zh-CN" sz="2800" dirty="0">
              <a:solidFill>
                <a:srgbClr val="534C79"/>
              </a:solidFill>
              <a:cs typeface="+mn-ea"/>
              <a:sym typeface="+mn-lt"/>
            </a:endParaRPr>
          </a:p>
          <a:p>
            <a:pPr algn="ctr"/>
            <a:r>
              <a:rPr lang="en-US" altLang="zh-CN" sz="2800" dirty="0">
                <a:solidFill>
                  <a:srgbClr val="534C79"/>
                </a:solidFill>
                <a:cs typeface="+mn-ea"/>
                <a:sym typeface="+mn-lt"/>
              </a:rPr>
              <a:t>TOOLS</a:t>
            </a:r>
            <a:endParaRPr lang="en-US" altLang="zh-CN" sz="2800" dirty="0">
              <a:solidFill>
                <a:srgbClr val="534C79"/>
              </a:solidFill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466" t="53317" r="7384" b="8076"/>
          <a:stretch>
            <a:fillRect/>
          </a:stretch>
        </p:blipFill>
        <p:spPr>
          <a:xfrm rot="16200000" flipH="1">
            <a:off x="2778076" y="2299604"/>
            <a:ext cx="1872462" cy="4647714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629410" y="4023360"/>
            <a:ext cx="414591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General refers to some software engineers for specific software packages, software frameworks, hardware platforms, operating systems and other special software to build applications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26" grpId="0"/>
      <p:bldP spid="26" grpId="1"/>
      <p:bldP spid="29" grpId="0"/>
      <p:bldP spid="29" grpId="1"/>
      <p:bldP spid="17" grpId="0" animBg="1"/>
      <p:bldP spid="17" grpId="1" animBg="1"/>
      <p:bldP spid="21" grpId="0"/>
      <p:bldP spid="21" grpId="1"/>
      <p:bldP spid="18" grpId="0" animBg="1"/>
      <p:bldP spid="18" grpId="1" animBg="1"/>
      <p:bldP spid="23" grpId="0"/>
      <p:bldP spid="23" grpId="1"/>
      <p:bldP spid="19" grpId="0" animBg="1"/>
      <p:bldP spid="19" grpId="1" animBg="1"/>
      <p:bldP spid="25" grpId="0"/>
      <p:bldP spid="2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4284" y="563046"/>
            <a:ext cx="10822674" cy="5732060"/>
          </a:xfrm>
          <a:prstGeom prst="rect">
            <a:avLst/>
          </a:prstGeom>
          <a:solidFill>
            <a:srgbClr val="F9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 flipH="1" flipV="1">
            <a:off x="2845486" y="-2416225"/>
            <a:ext cx="6501030" cy="11690448"/>
          </a:xfrm>
          <a:custGeom>
            <a:avLst/>
            <a:gdLst>
              <a:gd name="connsiteX0" fmla="*/ 6092660 w 6501030"/>
              <a:gd name="connsiteY0" fmla="*/ 991170 h 11690448"/>
              <a:gd name="connsiteX1" fmla="*/ 428840 w 6501030"/>
              <a:gd name="connsiteY1" fmla="*/ 991170 h 11690448"/>
              <a:gd name="connsiteX2" fmla="*/ 428839 w 6501030"/>
              <a:gd name="connsiteY2" fmla="*/ 10762967 h 11690448"/>
              <a:gd name="connsiteX3" fmla="*/ 6092660 w 6501030"/>
              <a:gd name="connsiteY3" fmla="*/ 10762967 h 11690448"/>
              <a:gd name="connsiteX4" fmla="*/ 6501030 w 6501030"/>
              <a:gd name="connsiteY4" fmla="*/ 0 h 11690448"/>
              <a:gd name="connsiteX5" fmla="*/ 6501030 w 6501030"/>
              <a:gd name="connsiteY5" fmla="*/ 11690448 h 11690448"/>
              <a:gd name="connsiteX6" fmla="*/ 0 w 6501030"/>
              <a:gd name="connsiteY6" fmla="*/ 11690448 h 11690448"/>
              <a:gd name="connsiteX7" fmla="*/ 0 w 6501030"/>
              <a:gd name="connsiteY7" fmla="*/ 0 h 1169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1030" h="11690448">
                <a:moveTo>
                  <a:pt x="6092660" y="991170"/>
                </a:moveTo>
                <a:lnTo>
                  <a:pt x="428840" y="991170"/>
                </a:lnTo>
                <a:lnTo>
                  <a:pt x="428839" y="10762967"/>
                </a:lnTo>
                <a:lnTo>
                  <a:pt x="6092660" y="10762967"/>
                </a:lnTo>
                <a:close/>
                <a:moveTo>
                  <a:pt x="6501030" y="0"/>
                </a:moveTo>
                <a:lnTo>
                  <a:pt x="6501030" y="11690448"/>
                </a:lnTo>
                <a:lnTo>
                  <a:pt x="0" y="11690448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 flipH="1">
            <a:off x="4036317" y="873457"/>
            <a:ext cx="7036834" cy="431095"/>
            <a:chOff x="6191591" y="2264560"/>
            <a:chExt cx="1810564" cy="240605"/>
          </a:xfrm>
        </p:grpSpPr>
        <p:cxnSp>
          <p:nvCxnSpPr>
            <p:cNvPr id="7" name="直接箭头连接符 6"/>
            <p:cNvCxnSpPr/>
            <p:nvPr/>
          </p:nvCxnSpPr>
          <p:spPr>
            <a:xfrm>
              <a:off x="6191591" y="2505165"/>
              <a:ext cx="1810564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/>
            <p:cNvCxnSpPr/>
            <p:nvPr/>
          </p:nvCxnSpPr>
          <p:spPr>
            <a:xfrm>
              <a:off x="6191591" y="2386838"/>
              <a:ext cx="1341973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>
              <a:off x="6191591" y="2264560"/>
              <a:ext cx="844311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平行四边形 9"/>
          <p:cNvSpPr/>
          <p:nvPr/>
        </p:nvSpPr>
        <p:spPr>
          <a:xfrm>
            <a:off x="1169800" y="772210"/>
            <a:ext cx="2637064" cy="518694"/>
          </a:xfrm>
          <a:prstGeom prst="parallelogram">
            <a:avLst>
              <a:gd name="adj" fmla="val 49926"/>
            </a:avLst>
          </a:prstGeom>
          <a:solidFill>
            <a:srgbClr val="DA584B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55887" y="781332"/>
            <a:ext cx="206488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i="1" dirty="0">
                <a:solidFill>
                  <a:schemeClr val="bg1"/>
                </a:solidFill>
                <a:cs typeface="+mn-ea"/>
                <a:sym typeface="+mn-lt"/>
              </a:rPr>
              <a:t>系统运行环境</a:t>
            </a:r>
            <a:endParaRPr lang="zh-CN" altLang="en-US" sz="24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338977" y="2052713"/>
            <a:ext cx="5520037" cy="3538513"/>
            <a:chOff x="4228523" y="1624456"/>
            <a:chExt cx="3826593" cy="2452964"/>
          </a:xfrm>
        </p:grpSpPr>
        <p:sp>
          <p:nvSpPr>
            <p:cNvPr id="13" name="矩形 12"/>
            <p:cNvSpPr/>
            <p:nvPr/>
          </p:nvSpPr>
          <p:spPr>
            <a:xfrm>
              <a:off x="4544704" y="1883391"/>
              <a:ext cx="2511189" cy="18697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99" t="21891" r="11525" b="28445"/>
            <a:stretch>
              <a:fillRect/>
            </a:stretch>
          </p:blipFill>
          <p:spPr>
            <a:xfrm>
              <a:off x="4228523" y="1624456"/>
              <a:ext cx="3826593" cy="2452964"/>
            </a:xfrm>
            <a:prstGeom prst="rect">
              <a:avLst/>
            </a:prstGeom>
          </p:spPr>
        </p:pic>
      </p:grpSp>
      <p:sp>
        <p:nvSpPr>
          <p:cNvPr id="2" name="Google Shape;86;p19"/>
          <p:cNvSpPr txBox="1"/>
          <p:nvPr/>
        </p:nvSpPr>
        <p:spPr>
          <a:xfrm>
            <a:off x="6328410" y="3147060"/>
            <a:ext cx="2666365" cy="1349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chemeClr val="bg1"/>
                </a:solidFill>
                <a:cs typeface="+mn-ea"/>
                <a:sym typeface="+mn-lt"/>
              </a:rPr>
              <a:t>System </a:t>
            </a:r>
            <a:endParaRPr lang="en-US" sz="2800" b="1" i="0" u="none" strike="noStrike" cap="none" dirty="0">
              <a:solidFill>
                <a:schemeClr val="bg1"/>
              </a:solidFill>
              <a:cs typeface="+mn-ea"/>
              <a:sym typeface="+mn-lt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chemeClr val="bg1"/>
                </a:solidFill>
                <a:cs typeface="+mn-ea"/>
                <a:sym typeface="+mn-lt"/>
              </a:rPr>
              <a:t>Operating Environment</a:t>
            </a:r>
            <a:endParaRPr lang="en-US" sz="2800" b="1" i="0" u="none" strike="noStrike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75"/>
          <p:cNvSpPr txBox="1"/>
          <p:nvPr/>
        </p:nvSpPr>
        <p:spPr>
          <a:xfrm>
            <a:off x="1456073" y="2525741"/>
            <a:ext cx="267561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硬件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1456094" y="2974354"/>
            <a:ext cx="3841993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内存：1GB以上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硬盘：80G以上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75"/>
          <p:cNvSpPr txBox="1"/>
          <p:nvPr/>
        </p:nvSpPr>
        <p:spPr>
          <a:xfrm>
            <a:off x="1456073" y="3897450"/>
            <a:ext cx="267561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软件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1456094" y="4358128"/>
            <a:ext cx="3841993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操作系统：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Windows 10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JDK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版本：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JDK8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或以上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浏览器：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Chrome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浏览器或其他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/>
      <p:bldP spid="11" grpId="1"/>
      <p:bldP spid="2" grpId="0"/>
      <p:bldP spid="2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 flipH="1" flipV="1">
            <a:off x="2845486" y="-2416225"/>
            <a:ext cx="6501030" cy="11690448"/>
          </a:xfrm>
          <a:custGeom>
            <a:avLst/>
            <a:gdLst>
              <a:gd name="connsiteX0" fmla="*/ 6092660 w 6501030"/>
              <a:gd name="connsiteY0" fmla="*/ 991170 h 11690448"/>
              <a:gd name="connsiteX1" fmla="*/ 428840 w 6501030"/>
              <a:gd name="connsiteY1" fmla="*/ 991170 h 11690448"/>
              <a:gd name="connsiteX2" fmla="*/ 428839 w 6501030"/>
              <a:gd name="connsiteY2" fmla="*/ 10762967 h 11690448"/>
              <a:gd name="connsiteX3" fmla="*/ 6092660 w 6501030"/>
              <a:gd name="connsiteY3" fmla="*/ 10762967 h 11690448"/>
              <a:gd name="connsiteX4" fmla="*/ 6501030 w 6501030"/>
              <a:gd name="connsiteY4" fmla="*/ 0 h 11690448"/>
              <a:gd name="connsiteX5" fmla="*/ 6501030 w 6501030"/>
              <a:gd name="connsiteY5" fmla="*/ 11690448 h 11690448"/>
              <a:gd name="connsiteX6" fmla="*/ 0 w 6501030"/>
              <a:gd name="connsiteY6" fmla="*/ 11690448 h 11690448"/>
              <a:gd name="connsiteX7" fmla="*/ 0 w 6501030"/>
              <a:gd name="connsiteY7" fmla="*/ 0 h 1169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1030" h="11690448">
                <a:moveTo>
                  <a:pt x="6092660" y="991170"/>
                </a:moveTo>
                <a:lnTo>
                  <a:pt x="428840" y="991170"/>
                </a:lnTo>
                <a:lnTo>
                  <a:pt x="428839" y="10762967"/>
                </a:lnTo>
                <a:lnTo>
                  <a:pt x="6092660" y="10762967"/>
                </a:lnTo>
                <a:close/>
                <a:moveTo>
                  <a:pt x="6501030" y="0"/>
                </a:moveTo>
                <a:lnTo>
                  <a:pt x="6501030" y="11690448"/>
                </a:lnTo>
                <a:lnTo>
                  <a:pt x="0" y="1169044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/>
        </p:nvSpPr>
        <p:spPr>
          <a:xfrm>
            <a:off x="917634" y="4061978"/>
            <a:ext cx="10356729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3800">
                <a:solidFill>
                  <a:srgbClr val="F1E0CC"/>
                </a:solidFill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FRUIT DAY</a:t>
            </a:r>
            <a:endParaRPr lang="zh-CN" altLang="en-US" dirty="0"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03" b="2603"/>
          <a:stretch>
            <a:fillRect/>
          </a:stretch>
        </p:blipFill>
        <p:spPr>
          <a:xfrm>
            <a:off x="1149073" y="1073795"/>
            <a:ext cx="5770341" cy="3444454"/>
          </a:xfrm>
          <a:prstGeom prst="rect">
            <a:avLst/>
          </a:prstGeom>
          <a:ln w="31750"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7" name="文本框 6"/>
          <p:cNvSpPr txBox="1"/>
          <p:nvPr/>
        </p:nvSpPr>
        <p:spPr>
          <a:xfrm>
            <a:off x="2977176" y="1548275"/>
            <a:ext cx="2115404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dirty="0">
                <a:solidFill>
                  <a:srgbClr val="534C79"/>
                </a:solidFill>
                <a:latin typeface="Agency FB" panose="020B0503020202020204" pitchFamily="34" charset="0"/>
                <a:cs typeface="+mn-ea"/>
                <a:sym typeface="+mn-lt"/>
              </a:rPr>
              <a:t>Part 02</a:t>
            </a:r>
            <a:endParaRPr lang="zh-CN" altLang="en-US" sz="4400" dirty="0">
              <a:solidFill>
                <a:srgbClr val="534C79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17811" y="2829943"/>
            <a:ext cx="4432864" cy="829945"/>
          </a:xfrm>
          <a:prstGeom prst="rect">
            <a:avLst/>
          </a:prstGeom>
          <a:solidFill>
            <a:srgbClr val="DA584B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bg1"/>
                </a:solidFill>
                <a:cs typeface="+mn-ea"/>
                <a:sym typeface="+mn-lt"/>
              </a:rPr>
              <a:t>需求分析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19666" y="2316726"/>
            <a:ext cx="219786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开发结构分析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19666" y="2740774"/>
            <a:ext cx="219786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功能需求分析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19664" y="3216410"/>
            <a:ext cx="219786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功能结构分析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bldLvl="0" animBg="1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09684" y="573206"/>
            <a:ext cx="10822674" cy="5732060"/>
          </a:xfrm>
          <a:prstGeom prst="rect">
            <a:avLst/>
          </a:prstGeom>
          <a:solidFill>
            <a:srgbClr val="F9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 flipH="1" flipV="1">
            <a:off x="2845486" y="-2416225"/>
            <a:ext cx="6501030" cy="11690448"/>
          </a:xfrm>
          <a:custGeom>
            <a:avLst/>
            <a:gdLst>
              <a:gd name="connsiteX0" fmla="*/ 6092660 w 6501030"/>
              <a:gd name="connsiteY0" fmla="*/ 991170 h 11690448"/>
              <a:gd name="connsiteX1" fmla="*/ 428840 w 6501030"/>
              <a:gd name="connsiteY1" fmla="*/ 991170 h 11690448"/>
              <a:gd name="connsiteX2" fmla="*/ 428839 w 6501030"/>
              <a:gd name="connsiteY2" fmla="*/ 10762967 h 11690448"/>
              <a:gd name="connsiteX3" fmla="*/ 6092660 w 6501030"/>
              <a:gd name="connsiteY3" fmla="*/ 10762967 h 11690448"/>
              <a:gd name="connsiteX4" fmla="*/ 6501030 w 6501030"/>
              <a:gd name="connsiteY4" fmla="*/ 0 h 11690448"/>
              <a:gd name="connsiteX5" fmla="*/ 6501030 w 6501030"/>
              <a:gd name="connsiteY5" fmla="*/ 11690448 h 11690448"/>
              <a:gd name="connsiteX6" fmla="*/ 0 w 6501030"/>
              <a:gd name="connsiteY6" fmla="*/ 11690448 h 11690448"/>
              <a:gd name="connsiteX7" fmla="*/ 0 w 6501030"/>
              <a:gd name="connsiteY7" fmla="*/ 0 h 1169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1030" h="11690448">
                <a:moveTo>
                  <a:pt x="6092660" y="991170"/>
                </a:moveTo>
                <a:lnTo>
                  <a:pt x="428840" y="991170"/>
                </a:lnTo>
                <a:lnTo>
                  <a:pt x="428839" y="10762967"/>
                </a:lnTo>
                <a:lnTo>
                  <a:pt x="6092660" y="10762967"/>
                </a:lnTo>
                <a:close/>
                <a:moveTo>
                  <a:pt x="6501030" y="0"/>
                </a:moveTo>
                <a:lnTo>
                  <a:pt x="6501030" y="11690448"/>
                </a:lnTo>
                <a:lnTo>
                  <a:pt x="0" y="11690448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 flipH="1">
            <a:off x="4036317" y="873457"/>
            <a:ext cx="7036834" cy="431095"/>
            <a:chOff x="6191591" y="2264560"/>
            <a:chExt cx="1810564" cy="240605"/>
          </a:xfrm>
        </p:grpSpPr>
        <p:cxnSp>
          <p:nvCxnSpPr>
            <p:cNvPr id="7" name="直接箭头连接符 6"/>
            <p:cNvCxnSpPr/>
            <p:nvPr/>
          </p:nvCxnSpPr>
          <p:spPr>
            <a:xfrm>
              <a:off x="6191591" y="2505165"/>
              <a:ext cx="1810564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/>
            <p:cNvCxnSpPr/>
            <p:nvPr/>
          </p:nvCxnSpPr>
          <p:spPr>
            <a:xfrm>
              <a:off x="6191591" y="2386838"/>
              <a:ext cx="1341973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>
              <a:off x="6191591" y="2264560"/>
              <a:ext cx="844311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平行四边形 9"/>
          <p:cNvSpPr/>
          <p:nvPr/>
        </p:nvSpPr>
        <p:spPr>
          <a:xfrm>
            <a:off x="1169800" y="772210"/>
            <a:ext cx="2637064" cy="518694"/>
          </a:xfrm>
          <a:prstGeom prst="parallelogram">
            <a:avLst>
              <a:gd name="adj" fmla="val 49926"/>
            </a:avLst>
          </a:prstGeom>
          <a:solidFill>
            <a:srgbClr val="DA584B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55887" y="781332"/>
            <a:ext cx="206488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i="1" dirty="0">
                <a:solidFill>
                  <a:schemeClr val="bg1"/>
                </a:solidFill>
                <a:cs typeface="+mn-ea"/>
                <a:sym typeface="+mn-lt"/>
              </a:rPr>
              <a:t>开发结构分析</a:t>
            </a:r>
            <a:endParaRPr lang="zh-CN" altLang="en-US" sz="24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Rectangle 39"/>
          <p:cNvSpPr/>
          <p:nvPr/>
        </p:nvSpPr>
        <p:spPr>
          <a:xfrm>
            <a:off x="3806863" y="1623552"/>
            <a:ext cx="7152631" cy="27698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866775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    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网上水果商城系统采用的是B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S（浏览器/服务器）模型架构，使用基于.Net和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QL server数据库，从而实现系统的各个功能。本系统开发较为普通实用，以满足用户随时改变的用户需求。网上水果商城系统所面向的对象是庞大的新时代用户，目的是让人们足不出门便可在家享受到新鲜水果快递上门的便利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22680" y="2165350"/>
            <a:ext cx="2398395" cy="35426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7200" dirty="0">
                <a:solidFill>
                  <a:srgbClr val="504975"/>
                </a:solidFill>
                <a:effectLst>
                  <a:outerShdw blurRad="101600" sx="103000" sy="103000" algn="ctr" rotWithShape="0">
                    <a:prstClr val="black">
                      <a:alpha val="20000"/>
                    </a:prstClr>
                  </a:outerShdw>
                </a:effectLst>
                <a:cs typeface="+mn-ea"/>
                <a:sym typeface="+mn-lt"/>
              </a:rPr>
              <a:t>STRUCTURE</a:t>
            </a:r>
            <a:endParaRPr lang="en-US" altLang="zh-CN" sz="7200" dirty="0">
              <a:solidFill>
                <a:srgbClr val="504975"/>
              </a:solidFill>
              <a:effectLst>
                <a:outerShdw blurRad="101600" sx="103000" sy="103000" algn="ctr" rotWithShape="0">
                  <a:prstClr val="black">
                    <a:alpha val="20000"/>
                  </a:prst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4415" y="4393565"/>
            <a:ext cx="5076825" cy="1314450"/>
          </a:xfrm>
          <a:prstGeom prst="rect">
            <a:avLst/>
          </a:prstGeom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 animBg="1"/>
      <p:bldP spid="10" grpId="1" animBg="1"/>
      <p:bldP spid="16" grpId="0"/>
      <p:bldP spid="16" grpId="1"/>
      <p:bldP spid="14" grpId="0"/>
      <p:bldP spid="1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09684" y="573206"/>
            <a:ext cx="10822674" cy="5732060"/>
          </a:xfrm>
          <a:prstGeom prst="rect">
            <a:avLst/>
          </a:prstGeom>
          <a:solidFill>
            <a:srgbClr val="F9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 flipH="1" flipV="1">
            <a:off x="2845486" y="-2416225"/>
            <a:ext cx="6501030" cy="11690448"/>
          </a:xfrm>
          <a:custGeom>
            <a:avLst/>
            <a:gdLst>
              <a:gd name="connsiteX0" fmla="*/ 6092660 w 6501030"/>
              <a:gd name="connsiteY0" fmla="*/ 991170 h 11690448"/>
              <a:gd name="connsiteX1" fmla="*/ 428840 w 6501030"/>
              <a:gd name="connsiteY1" fmla="*/ 991170 h 11690448"/>
              <a:gd name="connsiteX2" fmla="*/ 428839 w 6501030"/>
              <a:gd name="connsiteY2" fmla="*/ 10762967 h 11690448"/>
              <a:gd name="connsiteX3" fmla="*/ 6092660 w 6501030"/>
              <a:gd name="connsiteY3" fmla="*/ 10762967 h 11690448"/>
              <a:gd name="connsiteX4" fmla="*/ 6501030 w 6501030"/>
              <a:gd name="connsiteY4" fmla="*/ 0 h 11690448"/>
              <a:gd name="connsiteX5" fmla="*/ 6501030 w 6501030"/>
              <a:gd name="connsiteY5" fmla="*/ 11690448 h 11690448"/>
              <a:gd name="connsiteX6" fmla="*/ 0 w 6501030"/>
              <a:gd name="connsiteY6" fmla="*/ 11690448 h 11690448"/>
              <a:gd name="connsiteX7" fmla="*/ 0 w 6501030"/>
              <a:gd name="connsiteY7" fmla="*/ 0 h 1169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1030" h="11690448">
                <a:moveTo>
                  <a:pt x="6092660" y="991170"/>
                </a:moveTo>
                <a:lnTo>
                  <a:pt x="428840" y="991170"/>
                </a:lnTo>
                <a:lnTo>
                  <a:pt x="428839" y="10762967"/>
                </a:lnTo>
                <a:lnTo>
                  <a:pt x="6092660" y="10762967"/>
                </a:lnTo>
                <a:close/>
                <a:moveTo>
                  <a:pt x="6501030" y="0"/>
                </a:moveTo>
                <a:lnTo>
                  <a:pt x="6501030" y="11690448"/>
                </a:lnTo>
                <a:lnTo>
                  <a:pt x="0" y="11690448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 flipH="1">
            <a:off x="4036317" y="873457"/>
            <a:ext cx="7036834" cy="431095"/>
            <a:chOff x="6191591" y="2264560"/>
            <a:chExt cx="1810564" cy="240605"/>
          </a:xfrm>
        </p:grpSpPr>
        <p:cxnSp>
          <p:nvCxnSpPr>
            <p:cNvPr id="7" name="直接箭头连接符 6"/>
            <p:cNvCxnSpPr/>
            <p:nvPr/>
          </p:nvCxnSpPr>
          <p:spPr>
            <a:xfrm>
              <a:off x="6191591" y="2505165"/>
              <a:ext cx="1810564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/>
            <p:cNvCxnSpPr/>
            <p:nvPr/>
          </p:nvCxnSpPr>
          <p:spPr>
            <a:xfrm>
              <a:off x="6191591" y="2386838"/>
              <a:ext cx="1341973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>
              <a:off x="6191591" y="2264560"/>
              <a:ext cx="844311" cy="0"/>
            </a:xfrm>
            <a:prstGeom prst="straightConnector1">
              <a:avLst/>
            </a:prstGeom>
            <a:ln w="28575">
              <a:solidFill>
                <a:srgbClr val="DA584B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平行四边形 9"/>
          <p:cNvSpPr/>
          <p:nvPr/>
        </p:nvSpPr>
        <p:spPr>
          <a:xfrm>
            <a:off x="1169800" y="772210"/>
            <a:ext cx="2637064" cy="518694"/>
          </a:xfrm>
          <a:prstGeom prst="parallelogram">
            <a:avLst>
              <a:gd name="adj" fmla="val 49926"/>
            </a:avLst>
          </a:prstGeom>
          <a:solidFill>
            <a:srgbClr val="DA584B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55887" y="781332"/>
            <a:ext cx="206488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i="1" dirty="0">
                <a:solidFill>
                  <a:schemeClr val="bg1"/>
                </a:solidFill>
                <a:cs typeface="+mn-ea"/>
                <a:sym typeface="+mn-lt"/>
              </a:rPr>
              <a:t>功能需求分析</a:t>
            </a:r>
            <a:endParaRPr lang="zh-CN" altLang="en-US" sz="24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660244" y="1963196"/>
            <a:ext cx="1885045" cy="1885045"/>
            <a:chOff x="1594118" y="2309561"/>
            <a:chExt cx="1885045" cy="1885045"/>
          </a:xfrm>
        </p:grpSpPr>
        <p:sp>
          <p:nvSpPr>
            <p:cNvPr id="13" name="弧形 12"/>
            <p:cNvSpPr/>
            <p:nvPr/>
          </p:nvSpPr>
          <p:spPr>
            <a:xfrm>
              <a:off x="1594118" y="2309561"/>
              <a:ext cx="1885045" cy="1885045"/>
            </a:xfrm>
            <a:prstGeom prst="arc">
              <a:avLst>
                <a:gd name="adj1" fmla="val 20411252"/>
                <a:gd name="adj2" fmla="val 19430369"/>
              </a:avLst>
            </a:prstGeom>
            <a:ln w="19050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>
              <a:off x="1594118" y="2309561"/>
              <a:ext cx="1885045" cy="1885045"/>
            </a:xfrm>
            <a:prstGeom prst="arc">
              <a:avLst/>
            </a:prstGeom>
            <a:noFill/>
            <a:ln w="152400">
              <a:solidFill>
                <a:srgbClr val="504975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Oval 29"/>
          <p:cNvSpPr/>
          <p:nvPr/>
        </p:nvSpPr>
        <p:spPr>
          <a:xfrm>
            <a:off x="2282869" y="2522249"/>
            <a:ext cx="641065" cy="768207"/>
          </a:xfrm>
          <a:custGeom>
            <a:avLst/>
            <a:gdLst>
              <a:gd name="connsiteX0" fmla="*/ 234347 w 506307"/>
              <a:gd name="connsiteY0" fmla="*/ 379219 h 606722"/>
              <a:gd name="connsiteX1" fmla="*/ 271960 w 506307"/>
              <a:gd name="connsiteY1" fmla="*/ 379219 h 606722"/>
              <a:gd name="connsiteX2" fmla="*/ 278451 w 506307"/>
              <a:gd name="connsiteY2" fmla="*/ 385705 h 606722"/>
              <a:gd name="connsiteX3" fmla="*/ 278451 w 506307"/>
              <a:gd name="connsiteY3" fmla="*/ 448520 h 606722"/>
              <a:gd name="connsiteX4" fmla="*/ 271960 w 506307"/>
              <a:gd name="connsiteY4" fmla="*/ 455006 h 606722"/>
              <a:gd name="connsiteX5" fmla="*/ 234347 w 506307"/>
              <a:gd name="connsiteY5" fmla="*/ 455006 h 606722"/>
              <a:gd name="connsiteX6" fmla="*/ 227856 w 506307"/>
              <a:gd name="connsiteY6" fmla="*/ 448520 h 606722"/>
              <a:gd name="connsiteX7" fmla="*/ 227856 w 506307"/>
              <a:gd name="connsiteY7" fmla="*/ 385705 h 606722"/>
              <a:gd name="connsiteX8" fmla="*/ 234347 w 506307"/>
              <a:gd name="connsiteY8" fmla="*/ 379219 h 606722"/>
              <a:gd name="connsiteX9" fmla="*/ 234331 w 506307"/>
              <a:gd name="connsiteY9" fmla="*/ 328645 h 606722"/>
              <a:gd name="connsiteX10" fmla="*/ 177194 w 506307"/>
              <a:gd name="connsiteY10" fmla="*/ 385700 h 606722"/>
              <a:gd name="connsiteX11" fmla="*/ 177194 w 506307"/>
              <a:gd name="connsiteY11" fmla="*/ 448532 h 606722"/>
              <a:gd name="connsiteX12" fmla="*/ 234331 w 506307"/>
              <a:gd name="connsiteY12" fmla="*/ 505587 h 606722"/>
              <a:gd name="connsiteX13" fmla="*/ 271977 w 506307"/>
              <a:gd name="connsiteY13" fmla="*/ 505587 h 606722"/>
              <a:gd name="connsiteX14" fmla="*/ 329113 w 506307"/>
              <a:gd name="connsiteY14" fmla="*/ 448532 h 606722"/>
              <a:gd name="connsiteX15" fmla="*/ 329113 w 506307"/>
              <a:gd name="connsiteY15" fmla="*/ 385700 h 606722"/>
              <a:gd name="connsiteX16" fmla="*/ 271977 w 506307"/>
              <a:gd name="connsiteY16" fmla="*/ 328645 h 606722"/>
              <a:gd name="connsiteX17" fmla="*/ 253109 w 506307"/>
              <a:gd name="connsiteY17" fmla="*/ 0 h 606722"/>
              <a:gd name="connsiteX18" fmla="*/ 430303 w 506307"/>
              <a:gd name="connsiteY18" fmla="*/ 176942 h 606722"/>
              <a:gd name="connsiteX19" fmla="*/ 430303 w 506307"/>
              <a:gd name="connsiteY19" fmla="*/ 252749 h 606722"/>
              <a:gd name="connsiteX20" fmla="*/ 480943 w 506307"/>
              <a:gd name="connsiteY20" fmla="*/ 252749 h 606722"/>
              <a:gd name="connsiteX21" fmla="*/ 506307 w 506307"/>
              <a:gd name="connsiteY21" fmla="*/ 278077 h 606722"/>
              <a:gd name="connsiteX22" fmla="*/ 506307 w 506307"/>
              <a:gd name="connsiteY22" fmla="*/ 581394 h 606722"/>
              <a:gd name="connsiteX23" fmla="*/ 480943 w 506307"/>
              <a:gd name="connsiteY23" fmla="*/ 606722 h 606722"/>
              <a:gd name="connsiteX24" fmla="*/ 25275 w 506307"/>
              <a:gd name="connsiteY24" fmla="*/ 606722 h 606722"/>
              <a:gd name="connsiteX25" fmla="*/ 0 w 506307"/>
              <a:gd name="connsiteY25" fmla="*/ 581394 h 606722"/>
              <a:gd name="connsiteX26" fmla="*/ 0 w 506307"/>
              <a:gd name="connsiteY26" fmla="*/ 278077 h 606722"/>
              <a:gd name="connsiteX27" fmla="*/ 25275 w 506307"/>
              <a:gd name="connsiteY27" fmla="*/ 252749 h 606722"/>
              <a:gd name="connsiteX28" fmla="*/ 379753 w 506307"/>
              <a:gd name="connsiteY28" fmla="*/ 252749 h 606722"/>
              <a:gd name="connsiteX29" fmla="*/ 379753 w 506307"/>
              <a:gd name="connsiteY29" fmla="*/ 176942 h 606722"/>
              <a:gd name="connsiteX30" fmla="*/ 253109 w 506307"/>
              <a:gd name="connsiteY30" fmla="*/ 50568 h 606722"/>
              <a:gd name="connsiteX31" fmla="*/ 126554 w 506307"/>
              <a:gd name="connsiteY31" fmla="*/ 176942 h 606722"/>
              <a:gd name="connsiteX32" fmla="*/ 101279 w 506307"/>
              <a:gd name="connsiteY32" fmla="*/ 202270 h 606722"/>
              <a:gd name="connsiteX33" fmla="*/ 75915 w 506307"/>
              <a:gd name="connsiteY33" fmla="*/ 176942 h 606722"/>
              <a:gd name="connsiteX34" fmla="*/ 253109 w 506307"/>
              <a:gd name="connsiteY34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06307" h="606722">
                <a:moveTo>
                  <a:pt x="234347" y="379219"/>
                </a:moveTo>
                <a:lnTo>
                  <a:pt x="271960" y="379219"/>
                </a:lnTo>
                <a:cubicBezTo>
                  <a:pt x="275517" y="379219"/>
                  <a:pt x="278451" y="382062"/>
                  <a:pt x="278451" y="385705"/>
                </a:cubicBezTo>
                <a:lnTo>
                  <a:pt x="278451" y="448520"/>
                </a:lnTo>
                <a:cubicBezTo>
                  <a:pt x="278451" y="452074"/>
                  <a:pt x="275517" y="455006"/>
                  <a:pt x="271960" y="455006"/>
                </a:cubicBezTo>
                <a:lnTo>
                  <a:pt x="234347" y="455006"/>
                </a:lnTo>
                <a:cubicBezTo>
                  <a:pt x="230791" y="455006"/>
                  <a:pt x="227856" y="452074"/>
                  <a:pt x="227856" y="448520"/>
                </a:cubicBezTo>
                <a:lnTo>
                  <a:pt x="227856" y="385705"/>
                </a:lnTo>
                <a:cubicBezTo>
                  <a:pt x="227856" y="382062"/>
                  <a:pt x="230791" y="379219"/>
                  <a:pt x="234347" y="379219"/>
                </a:cubicBezTo>
                <a:close/>
                <a:moveTo>
                  <a:pt x="234331" y="328645"/>
                </a:moveTo>
                <a:cubicBezTo>
                  <a:pt x="202825" y="328645"/>
                  <a:pt x="177194" y="354240"/>
                  <a:pt x="177194" y="385700"/>
                </a:cubicBezTo>
                <a:lnTo>
                  <a:pt x="177194" y="448532"/>
                </a:lnTo>
                <a:cubicBezTo>
                  <a:pt x="177194" y="479992"/>
                  <a:pt x="202825" y="505587"/>
                  <a:pt x="234331" y="505587"/>
                </a:cubicBezTo>
                <a:lnTo>
                  <a:pt x="271977" y="505587"/>
                </a:lnTo>
                <a:cubicBezTo>
                  <a:pt x="303482" y="505587"/>
                  <a:pt x="329113" y="479992"/>
                  <a:pt x="329113" y="448532"/>
                </a:cubicBezTo>
                <a:lnTo>
                  <a:pt x="329113" y="385700"/>
                </a:lnTo>
                <a:cubicBezTo>
                  <a:pt x="329113" y="354240"/>
                  <a:pt x="303482" y="328645"/>
                  <a:pt x="271977" y="328645"/>
                </a:cubicBezTo>
                <a:close/>
                <a:moveTo>
                  <a:pt x="253109" y="0"/>
                </a:moveTo>
                <a:cubicBezTo>
                  <a:pt x="350829" y="0"/>
                  <a:pt x="430303" y="79362"/>
                  <a:pt x="430303" y="176942"/>
                </a:cubicBezTo>
                <a:lnTo>
                  <a:pt x="430303" y="252749"/>
                </a:lnTo>
                <a:lnTo>
                  <a:pt x="480943" y="252749"/>
                </a:lnTo>
                <a:cubicBezTo>
                  <a:pt x="494916" y="252749"/>
                  <a:pt x="506307" y="264124"/>
                  <a:pt x="506307" y="278077"/>
                </a:cubicBezTo>
                <a:lnTo>
                  <a:pt x="506307" y="581394"/>
                </a:lnTo>
                <a:cubicBezTo>
                  <a:pt x="506307" y="595435"/>
                  <a:pt x="494916" y="606722"/>
                  <a:pt x="480943" y="606722"/>
                </a:cubicBezTo>
                <a:lnTo>
                  <a:pt x="25275" y="606722"/>
                </a:lnTo>
                <a:cubicBezTo>
                  <a:pt x="11302" y="606722"/>
                  <a:pt x="0" y="595435"/>
                  <a:pt x="0" y="581394"/>
                </a:cubicBezTo>
                <a:lnTo>
                  <a:pt x="0" y="278077"/>
                </a:lnTo>
                <a:cubicBezTo>
                  <a:pt x="0" y="264124"/>
                  <a:pt x="11302" y="252749"/>
                  <a:pt x="25275" y="252749"/>
                </a:cubicBezTo>
                <a:lnTo>
                  <a:pt x="379753" y="252749"/>
                </a:lnTo>
                <a:lnTo>
                  <a:pt x="379753" y="176942"/>
                </a:lnTo>
                <a:cubicBezTo>
                  <a:pt x="379753" y="107267"/>
                  <a:pt x="322972" y="50568"/>
                  <a:pt x="253109" y="50568"/>
                </a:cubicBezTo>
                <a:cubicBezTo>
                  <a:pt x="183335" y="50568"/>
                  <a:pt x="126554" y="107267"/>
                  <a:pt x="126554" y="176942"/>
                </a:cubicBezTo>
                <a:cubicBezTo>
                  <a:pt x="126554" y="190895"/>
                  <a:pt x="115252" y="202270"/>
                  <a:pt x="101279" y="202270"/>
                </a:cubicBezTo>
                <a:cubicBezTo>
                  <a:pt x="87306" y="202270"/>
                  <a:pt x="75915" y="190895"/>
                  <a:pt x="75915" y="176942"/>
                </a:cubicBezTo>
                <a:cubicBezTo>
                  <a:pt x="75915" y="79362"/>
                  <a:pt x="155389" y="0"/>
                  <a:pt x="253109" y="0"/>
                </a:cubicBezTo>
                <a:close/>
              </a:path>
            </a:pathLst>
          </a:custGeom>
          <a:solidFill>
            <a:srgbClr val="DA584B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202683" y="1963196"/>
            <a:ext cx="1885045" cy="1885045"/>
            <a:chOff x="5153478" y="2309561"/>
            <a:chExt cx="1885045" cy="1885045"/>
          </a:xfrm>
        </p:grpSpPr>
        <p:sp>
          <p:nvSpPr>
            <p:cNvPr id="17" name="弧形 16"/>
            <p:cNvSpPr/>
            <p:nvPr/>
          </p:nvSpPr>
          <p:spPr>
            <a:xfrm>
              <a:off x="5153478" y="2309561"/>
              <a:ext cx="1885045" cy="1885045"/>
            </a:xfrm>
            <a:prstGeom prst="arc">
              <a:avLst>
                <a:gd name="adj1" fmla="val 20411252"/>
                <a:gd name="adj2" fmla="val 19430369"/>
              </a:avLst>
            </a:prstGeom>
            <a:ln w="19050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弧形 17"/>
            <p:cNvSpPr/>
            <p:nvPr/>
          </p:nvSpPr>
          <p:spPr>
            <a:xfrm>
              <a:off x="5153478" y="2309561"/>
              <a:ext cx="1885045" cy="1885045"/>
            </a:xfrm>
            <a:prstGeom prst="arc">
              <a:avLst>
                <a:gd name="adj1" fmla="val 16200000"/>
                <a:gd name="adj2" fmla="val 3785054"/>
              </a:avLst>
            </a:prstGeom>
            <a:noFill/>
            <a:ln w="152400">
              <a:solidFill>
                <a:srgbClr val="504975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Oval 30"/>
          <p:cNvSpPr/>
          <p:nvPr/>
        </p:nvSpPr>
        <p:spPr>
          <a:xfrm>
            <a:off x="5729317" y="2522149"/>
            <a:ext cx="768207" cy="767137"/>
          </a:xfrm>
          <a:custGeom>
            <a:avLst/>
            <a:gdLst>
              <a:gd name="connsiteX0" fmla="*/ 145802 w 608415"/>
              <a:gd name="connsiteY0" fmla="*/ 316204 h 607568"/>
              <a:gd name="connsiteX1" fmla="*/ 335878 w 608415"/>
              <a:gd name="connsiteY1" fmla="*/ 316204 h 607568"/>
              <a:gd name="connsiteX2" fmla="*/ 355085 w 608415"/>
              <a:gd name="connsiteY2" fmla="*/ 335363 h 607568"/>
              <a:gd name="connsiteX3" fmla="*/ 335878 w 608415"/>
              <a:gd name="connsiteY3" fmla="*/ 354521 h 607568"/>
              <a:gd name="connsiteX4" fmla="*/ 145802 w 608415"/>
              <a:gd name="connsiteY4" fmla="*/ 354521 h 607568"/>
              <a:gd name="connsiteX5" fmla="*/ 126594 w 608415"/>
              <a:gd name="connsiteY5" fmla="*/ 335363 h 607568"/>
              <a:gd name="connsiteX6" fmla="*/ 145802 w 608415"/>
              <a:gd name="connsiteY6" fmla="*/ 316204 h 607568"/>
              <a:gd name="connsiteX7" fmla="*/ 145799 w 608415"/>
              <a:gd name="connsiteY7" fmla="*/ 252977 h 607568"/>
              <a:gd name="connsiteX8" fmla="*/ 430791 w 608415"/>
              <a:gd name="connsiteY8" fmla="*/ 252977 h 607568"/>
              <a:gd name="connsiteX9" fmla="*/ 449995 w 608415"/>
              <a:gd name="connsiteY9" fmla="*/ 272171 h 607568"/>
              <a:gd name="connsiteX10" fmla="*/ 430791 w 608415"/>
              <a:gd name="connsiteY10" fmla="*/ 291365 h 607568"/>
              <a:gd name="connsiteX11" fmla="*/ 145799 w 608415"/>
              <a:gd name="connsiteY11" fmla="*/ 291365 h 607568"/>
              <a:gd name="connsiteX12" fmla="*/ 126594 w 608415"/>
              <a:gd name="connsiteY12" fmla="*/ 272171 h 607568"/>
              <a:gd name="connsiteX13" fmla="*/ 145799 w 608415"/>
              <a:gd name="connsiteY13" fmla="*/ 252977 h 607568"/>
              <a:gd name="connsiteX14" fmla="*/ 145805 w 608415"/>
              <a:gd name="connsiteY14" fmla="*/ 189750 h 607568"/>
              <a:gd name="connsiteX15" fmla="*/ 209279 w 608415"/>
              <a:gd name="connsiteY15" fmla="*/ 189750 h 607568"/>
              <a:gd name="connsiteX16" fmla="*/ 228490 w 608415"/>
              <a:gd name="connsiteY16" fmla="*/ 208944 h 607568"/>
              <a:gd name="connsiteX17" fmla="*/ 209279 w 608415"/>
              <a:gd name="connsiteY17" fmla="*/ 228138 h 607568"/>
              <a:gd name="connsiteX18" fmla="*/ 145805 w 608415"/>
              <a:gd name="connsiteY18" fmla="*/ 228138 h 607568"/>
              <a:gd name="connsiteX19" fmla="*/ 126594 w 608415"/>
              <a:gd name="connsiteY19" fmla="*/ 208944 h 607568"/>
              <a:gd name="connsiteX20" fmla="*/ 145805 w 608415"/>
              <a:gd name="connsiteY20" fmla="*/ 189750 h 607568"/>
              <a:gd name="connsiteX21" fmla="*/ 70060 w 608415"/>
              <a:gd name="connsiteY21" fmla="*/ 133174 h 607568"/>
              <a:gd name="connsiteX22" fmla="*/ 70060 w 608415"/>
              <a:gd name="connsiteY22" fmla="*/ 442788 h 607568"/>
              <a:gd name="connsiteX23" fmla="*/ 538355 w 608415"/>
              <a:gd name="connsiteY23" fmla="*/ 442788 h 607568"/>
              <a:gd name="connsiteX24" fmla="*/ 538355 w 608415"/>
              <a:gd name="connsiteY24" fmla="*/ 133174 h 607568"/>
              <a:gd name="connsiteX25" fmla="*/ 38410 w 608415"/>
              <a:gd name="connsiteY25" fmla="*/ 69962 h 607568"/>
              <a:gd name="connsiteX26" fmla="*/ 38410 w 608415"/>
              <a:gd name="connsiteY26" fmla="*/ 94817 h 607568"/>
              <a:gd name="connsiteX27" fmla="*/ 570005 w 608415"/>
              <a:gd name="connsiteY27" fmla="*/ 94817 h 607568"/>
              <a:gd name="connsiteX28" fmla="*/ 570005 w 608415"/>
              <a:gd name="connsiteY28" fmla="*/ 69962 h 607568"/>
              <a:gd name="connsiteX29" fmla="*/ 304208 w 608415"/>
              <a:gd name="connsiteY29" fmla="*/ 0 h 607568"/>
              <a:gd name="connsiteX30" fmla="*/ 323413 w 608415"/>
              <a:gd name="connsiteY30" fmla="*/ 19178 h 607568"/>
              <a:gd name="connsiteX31" fmla="*/ 323413 w 608415"/>
              <a:gd name="connsiteY31" fmla="*/ 31606 h 607568"/>
              <a:gd name="connsiteX32" fmla="*/ 589210 w 608415"/>
              <a:gd name="connsiteY32" fmla="*/ 31606 h 607568"/>
              <a:gd name="connsiteX33" fmla="*/ 608415 w 608415"/>
              <a:gd name="connsiteY33" fmla="*/ 50784 h 607568"/>
              <a:gd name="connsiteX34" fmla="*/ 608415 w 608415"/>
              <a:gd name="connsiteY34" fmla="*/ 113995 h 607568"/>
              <a:gd name="connsiteX35" fmla="*/ 589210 w 608415"/>
              <a:gd name="connsiteY35" fmla="*/ 133174 h 607568"/>
              <a:gd name="connsiteX36" fmla="*/ 576765 w 608415"/>
              <a:gd name="connsiteY36" fmla="*/ 133174 h 607568"/>
              <a:gd name="connsiteX37" fmla="*/ 576765 w 608415"/>
              <a:gd name="connsiteY37" fmla="*/ 461967 h 607568"/>
              <a:gd name="connsiteX38" fmla="*/ 557560 w 608415"/>
              <a:gd name="connsiteY38" fmla="*/ 481145 h 607568"/>
              <a:gd name="connsiteX39" fmla="*/ 342618 w 608415"/>
              <a:gd name="connsiteY39" fmla="*/ 481145 h 607568"/>
              <a:gd name="connsiteX40" fmla="*/ 414521 w 608415"/>
              <a:gd name="connsiteY40" fmla="*/ 576883 h 607568"/>
              <a:gd name="connsiteX41" fmla="*/ 410680 w 608415"/>
              <a:gd name="connsiteY41" fmla="*/ 603733 h 607568"/>
              <a:gd name="connsiteX42" fmla="*/ 399157 w 608415"/>
              <a:gd name="connsiteY42" fmla="*/ 607568 h 607568"/>
              <a:gd name="connsiteX43" fmla="*/ 383793 w 608415"/>
              <a:gd name="connsiteY43" fmla="*/ 599897 h 607568"/>
              <a:gd name="connsiteX44" fmla="*/ 323413 w 608415"/>
              <a:gd name="connsiteY44" fmla="*/ 519348 h 607568"/>
              <a:gd name="connsiteX45" fmla="*/ 323413 w 608415"/>
              <a:gd name="connsiteY45" fmla="*/ 588390 h 607568"/>
              <a:gd name="connsiteX46" fmla="*/ 304208 w 608415"/>
              <a:gd name="connsiteY46" fmla="*/ 607568 h 607568"/>
              <a:gd name="connsiteX47" fmla="*/ 285003 w 608415"/>
              <a:gd name="connsiteY47" fmla="*/ 588390 h 607568"/>
              <a:gd name="connsiteX48" fmla="*/ 285003 w 608415"/>
              <a:gd name="connsiteY48" fmla="*/ 519348 h 607568"/>
              <a:gd name="connsiteX49" fmla="*/ 224622 w 608415"/>
              <a:gd name="connsiteY49" fmla="*/ 599897 h 607568"/>
              <a:gd name="connsiteX50" fmla="*/ 209258 w 608415"/>
              <a:gd name="connsiteY50" fmla="*/ 607568 h 607568"/>
              <a:gd name="connsiteX51" fmla="*/ 197735 w 608415"/>
              <a:gd name="connsiteY51" fmla="*/ 603733 h 607568"/>
              <a:gd name="connsiteX52" fmla="*/ 193894 w 608415"/>
              <a:gd name="connsiteY52" fmla="*/ 576883 h 607568"/>
              <a:gd name="connsiteX53" fmla="*/ 265798 w 608415"/>
              <a:gd name="connsiteY53" fmla="*/ 481145 h 607568"/>
              <a:gd name="connsiteX54" fmla="*/ 50855 w 608415"/>
              <a:gd name="connsiteY54" fmla="*/ 481145 h 607568"/>
              <a:gd name="connsiteX55" fmla="*/ 31650 w 608415"/>
              <a:gd name="connsiteY55" fmla="*/ 461967 h 607568"/>
              <a:gd name="connsiteX56" fmla="*/ 31650 w 608415"/>
              <a:gd name="connsiteY56" fmla="*/ 133174 h 607568"/>
              <a:gd name="connsiteX57" fmla="*/ 19205 w 608415"/>
              <a:gd name="connsiteY57" fmla="*/ 133174 h 607568"/>
              <a:gd name="connsiteX58" fmla="*/ 0 w 608415"/>
              <a:gd name="connsiteY58" fmla="*/ 113995 h 607568"/>
              <a:gd name="connsiteX59" fmla="*/ 0 w 608415"/>
              <a:gd name="connsiteY59" fmla="*/ 50784 h 607568"/>
              <a:gd name="connsiteX60" fmla="*/ 19205 w 608415"/>
              <a:gd name="connsiteY60" fmla="*/ 31606 h 607568"/>
              <a:gd name="connsiteX61" fmla="*/ 285003 w 608415"/>
              <a:gd name="connsiteY61" fmla="*/ 31606 h 607568"/>
              <a:gd name="connsiteX62" fmla="*/ 285003 w 608415"/>
              <a:gd name="connsiteY62" fmla="*/ 19178 h 607568"/>
              <a:gd name="connsiteX63" fmla="*/ 304208 w 608415"/>
              <a:gd name="connsiteY63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08415" h="607568">
                <a:moveTo>
                  <a:pt x="145802" y="316204"/>
                </a:moveTo>
                <a:lnTo>
                  <a:pt x="335878" y="316204"/>
                </a:lnTo>
                <a:cubicBezTo>
                  <a:pt x="346480" y="316204"/>
                  <a:pt x="355085" y="324787"/>
                  <a:pt x="355085" y="335363"/>
                </a:cubicBezTo>
                <a:cubicBezTo>
                  <a:pt x="355085" y="345938"/>
                  <a:pt x="346480" y="354521"/>
                  <a:pt x="335878" y="354521"/>
                </a:cubicBezTo>
                <a:lnTo>
                  <a:pt x="145802" y="354521"/>
                </a:lnTo>
                <a:cubicBezTo>
                  <a:pt x="135199" y="354521"/>
                  <a:pt x="126594" y="345938"/>
                  <a:pt x="126594" y="335363"/>
                </a:cubicBezTo>
                <a:cubicBezTo>
                  <a:pt x="126594" y="324787"/>
                  <a:pt x="135199" y="316204"/>
                  <a:pt x="145802" y="316204"/>
                </a:cubicBezTo>
                <a:close/>
                <a:moveTo>
                  <a:pt x="145799" y="252977"/>
                </a:moveTo>
                <a:lnTo>
                  <a:pt x="430791" y="252977"/>
                </a:lnTo>
                <a:cubicBezTo>
                  <a:pt x="441392" y="252977"/>
                  <a:pt x="449995" y="261576"/>
                  <a:pt x="449995" y="272171"/>
                </a:cubicBezTo>
                <a:cubicBezTo>
                  <a:pt x="449995" y="282766"/>
                  <a:pt x="441392" y="291365"/>
                  <a:pt x="430791" y="291365"/>
                </a:cubicBezTo>
                <a:lnTo>
                  <a:pt x="145799" y="291365"/>
                </a:lnTo>
                <a:cubicBezTo>
                  <a:pt x="135198" y="291365"/>
                  <a:pt x="126594" y="282766"/>
                  <a:pt x="126594" y="272171"/>
                </a:cubicBezTo>
                <a:cubicBezTo>
                  <a:pt x="126594" y="261576"/>
                  <a:pt x="135198" y="252977"/>
                  <a:pt x="145799" y="252977"/>
                </a:cubicBezTo>
                <a:close/>
                <a:moveTo>
                  <a:pt x="145805" y="189750"/>
                </a:moveTo>
                <a:lnTo>
                  <a:pt x="209279" y="189750"/>
                </a:lnTo>
                <a:cubicBezTo>
                  <a:pt x="219884" y="189750"/>
                  <a:pt x="228490" y="198349"/>
                  <a:pt x="228490" y="208944"/>
                </a:cubicBezTo>
                <a:cubicBezTo>
                  <a:pt x="228490" y="219539"/>
                  <a:pt x="219884" y="228138"/>
                  <a:pt x="209279" y="228138"/>
                </a:cubicBezTo>
                <a:lnTo>
                  <a:pt x="145805" y="228138"/>
                </a:lnTo>
                <a:cubicBezTo>
                  <a:pt x="135201" y="228138"/>
                  <a:pt x="126594" y="219539"/>
                  <a:pt x="126594" y="208944"/>
                </a:cubicBezTo>
                <a:cubicBezTo>
                  <a:pt x="126594" y="198349"/>
                  <a:pt x="135201" y="189750"/>
                  <a:pt x="145805" y="189750"/>
                </a:cubicBezTo>
                <a:close/>
                <a:moveTo>
                  <a:pt x="70060" y="133174"/>
                </a:moveTo>
                <a:lnTo>
                  <a:pt x="70060" y="442788"/>
                </a:lnTo>
                <a:lnTo>
                  <a:pt x="538355" y="442788"/>
                </a:lnTo>
                <a:lnTo>
                  <a:pt x="538355" y="133174"/>
                </a:lnTo>
                <a:close/>
                <a:moveTo>
                  <a:pt x="38410" y="69962"/>
                </a:moveTo>
                <a:lnTo>
                  <a:pt x="38410" y="94817"/>
                </a:lnTo>
                <a:lnTo>
                  <a:pt x="570005" y="94817"/>
                </a:lnTo>
                <a:lnTo>
                  <a:pt x="570005" y="69962"/>
                </a:lnTo>
                <a:close/>
                <a:moveTo>
                  <a:pt x="304208" y="0"/>
                </a:moveTo>
                <a:cubicBezTo>
                  <a:pt x="314809" y="0"/>
                  <a:pt x="323413" y="8592"/>
                  <a:pt x="323413" y="19178"/>
                </a:cubicBezTo>
                <a:lnTo>
                  <a:pt x="323413" y="31606"/>
                </a:lnTo>
                <a:lnTo>
                  <a:pt x="589210" y="31606"/>
                </a:lnTo>
                <a:cubicBezTo>
                  <a:pt x="599811" y="31606"/>
                  <a:pt x="608415" y="40197"/>
                  <a:pt x="608415" y="50784"/>
                </a:cubicBezTo>
                <a:lnTo>
                  <a:pt x="608415" y="113995"/>
                </a:lnTo>
                <a:cubicBezTo>
                  <a:pt x="608415" y="124582"/>
                  <a:pt x="599811" y="133174"/>
                  <a:pt x="589210" y="133174"/>
                </a:cubicBezTo>
                <a:lnTo>
                  <a:pt x="576765" y="133174"/>
                </a:lnTo>
                <a:lnTo>
                  <a:pt x="576765" y="461967"/>
                </a:lnTo>
                <a:cubicBezTo>
                  <a:pt x="576765" y="472553"/>
                  <a:pt x="568161" y="481145"/>
                  <a:pt x="557560" y="481145"/>
                </a:cubicBezTo>
                <a:lnTo>
                  <a:pt x="342618" y="481145"/>
                </a:lnTo>
                <a:lnTo>
                  <a:pt x="414521" y="576883"/>
                </a:lnTo>
                <a:cubicBezTo>
                  <a:pt x="420974" y="585321"/>
                  <a:pt x="419284" y="597442"/>
                  <a:pt x="410680" y="603733"/>
                </a:cubicBezTo>
                <a:cubicBezTo>
                  <a:pt x="407300" y="606341"/>
                  <a:pt x="403306" y="607568"/>
                  <a:pt x="399157" y="607568"/>
                </a:cubicBezTo>
                <a:cubicBezTo>
                  <a:pt x="393319" y="607568"/>
                  <a:pt x="387634" y="604960"/>
                  <a:pt x="383793" y="599897"/>
                </a:cubicBezTo>
                <a:lnTo>
                  <a:pt x="323413" y="519348"/>
                </a:lnTo>
                <a:lnTo>
                  <a:pt x="323413" y="588390"/>
                </a:lnTo>
                <a:cubicBezTo>
                  <a:pt x="323413" y="598976"/>
                  <a:pt x="314809" y="607568"/>
                  <a:pt x="304208" y="607568"/>
                </a:cubicBezTo>
                <a:cubicBezTo>
                  <a:pt x="293607" y="607568"/>
                  <a:pt x="285003" y="598976"/>
                  <a:pt x="285003" y="588390"/>
                </a:cubicBezTo>
                <a:lnTo>
                  <a:pt x="285003" y="519348"/>
                </a:lnTo>
                <a:lnTo>
                  <a:pt x="224622" y="599897"/>
                </a:lnTo>
                <a:cubicBezTo>
                  <a:pt x="220781" y="604960"/>
                  <a:pt x="215096" y="607568"/>
                  <a:pt x="209258" y="607568"/>
                </a:cubicBezTo>
                <a:cubicBezTo>
                  <a:pt x="205110" y="607568"/>
                  <a:pt x="201115" y="606341"/>
                  <a:pt x="197735" y="603733"/>
                </a:cubicBezTo>
                <a:cubicBezTo>
                  <a:pt x="189131" y="597442"/>
                  <a:pt x="187441" y="585321"/>
                  <a:pt x="193894" y="576883"/>
                </a:cubicBezTo>
                <a:lnTo>
                  <a:pt x="265798" y="481145"/>
                </a:lnTo>
                <a:lnTo>
                  <a:pt x="50855" y="481145"/>
                </a:lnTo>
                <a:cubicBezTo>
                  <a:pt x="40253" y="481145"/>
                  <a:pt x="31650" y="472553"/>
                  <a:pt x="31650" y="461967"/>
                </a:cubicBezTo>
                <a:lnTo>
                  <a:pt x="31650" y="133174"/>
                </a:lnTo>
                <a:lnTo>
                  <a:pt x="19205" y="133174"/>
                </a:lnTo>
                <a:cubicBezTo>
                  <a:pt x="8604" y="133174"/>
                  <a:pt x="0" y="124582"/>
                  <a:pt x="0" y="113995"/>
                </a:cubicBezTo>
                <a:lnTo>
                  <a:pt x="0" y="50784"/>
                </a:lnTo>
                <a:cubicBezTo>
                  <a:pt x="0" y="40197"/>
                  <a:pt x="8604" y="31606"/>
                  <a:pt x="19205" y="31606"/>
                </a:cubicBezTo>
                <a:lnTo>
                  <a:pt x="285003" y="31606"/>
                </a:lnTo>
                <a:lnTo>
                  <a:pt x="285003" y="19178"/>
                </a:lnTo>
                <a:cubicBezTo>
                  <a:pt x="285003" y="8592"/>
                  <a:pt x="293607" y="0"/>
                  <a:pt x="304208" y="0"/>
                </a:cubicBezTo>
                <a:close/>
              </a:path>
            </a:pathLst>
          </a:custGeom>
          <a:solidFill>
            <a:srgbClr val="DA584B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744488" y="1963196"/>
            <a:ext cx="1885045" cy="1885045"/>
            <a:chOff x="8712838" y="2309561"/>
            <a:chExt cx="1885045" cy="1885045"/>
          </a:xfrm>
        </p:grpSpPr>
        <p:sp>
          <p:nvSpPr>
            <p:cNvPr id="21" name="弧形 20"/>
            <p:cNvSpPr/>
            <p:nvPr/>
          </p:nvSpPr>
          <p:spPr>
            <a:xfrm>
              <a:off x="8712838" y="2309561"/>
              <a:ext cx="1885045" cy="1885045"/>
            </a:xfrm>
            <a:prstGeom prst="arc">
              <a:avLst>
                <a:gd name="adj1" fmla="val 20411252"/>
                <a:gd name="adj2" fmla="val 19430369"/>
              </a:avLst>
            </a:prstGeom>
            <a:ln w="19050">
              <a:solidFill>
                <a:srgbClr val="5049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弧形 21"/>
            <p:cNvSpPr/>
            <p:nvPr/>
          </p:nvSpPr>
          <p:spPr>
            <a:xfrm>
              <a:off x="8712838" y="2309561"/>
              <a:ext cx="1885045" cy="1885045"/>
            </a:xfrm>
            <a:prstGeom prst="arc">
              <a:avLst>
                <a:gd name="adj1" fmla="val 16200000"/>
                <a:gd name="adj2" fmla="val 8314411"/>
              </a:avLst>
            </a:prstGeom>
            <a:noFill/>
            <a:ln w="152400">
              <a:solidFill>
                <a:srgbClr val="504975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Oval 31"/>
          <p:cNvSpPr/>
          <p:nvPr/>
        </p:nvSpPr>
        <p:spPr>
          <a:xfrm>
            <a:off x="9302907" y="2522204"/>
            <a:ext cx="768207" cy="767027"/>
          </a:xfrm>
          <a:custGeom>
            <a:avLst/>
            <a:gdLst>
              <a:gd name="connsiteX0" fmla="*/ 25829 w 578320"/>
              <a:gd name="connsiteY0" fmla="*/ 524911 h 577432"/>
              <a:gd name="connsiteX1" fmla="*/ 220466 w 578320"/>
              <a:gd name="connsiteY1" fmla="*/ 524911 h 577432"/>
              <a:gd name="connsiteX2" fmla="*/ 247217 w 578320"/>
              <a:gd name="connsiteY2" fmla="*/ 550711 h 577432"/>
              <a:gd name="connsiteX3" fmla="*/ 220466 w 578320"/>
              <a:gd name="connsiteY3" fmla="*/ 577432 h 577432"/>
              <a:gd name="connsiteX4" fmla="*/ 25829 w 578320"/>
              <a:gd name="connsiteY4" fmla="*/ 577432 h 577432"/>
              <a:gd name="connsiteX5" fmla="*/ 0 w 578320"/>
              <a:gd name="connsiteY5" fmla="*/ 550711 h 577432"/>
              <a:gd name="connsiteX6" fmla="*/ 25829 w 578320"/>
              <a:gd name="connsiteY6" fmla="*/ 524911 h 577432"/>
              <a:gd name="connsiteX7" fmla="*/ 25820 w 578320"/>
              <a:gd name="connsiteY7" fmla="*/ 458632 h 577432"/>
              <a:gd name="connsiteX8" fmla="*/ 165988 w 578320"/>
              <a:gd name="connsiteY8" fmla="*/ 458632 h 577432"/>
              <a:gd name="connsiteX9" fmla="*/ 245294 w 578320"/>
              <a:gd name="connsiteY9" fmla="*/ 493646 h 577432"/>
              <a:gd name="connsiteX10" fmla="*/ 220396 w 578320"/>
              <a:gd name="connsiteY10" fmla="*/ 511153 h 577432"/>
              <a:gd name="connsiteX11" fmla="*/ 25820 w 578320"/>
              <a:gd name="connsiteY11" fmla="*/ 511153 h 577432"/>
              <a:gd name="connsiteX12" fmla="*/ 0 w 578320"/>
              <a:gd name="connsiteY12" fmla="*/ 484432 h 577432"/>
              <a:gd name="connsiteX13" fmla="*/ 25820 w 578320"/>
              <a:gd name="connsiteY13" fmla="*/ 458632 h 577432"/>
              <a:gd name="connsiteX14" fmla="*/ 468575 w 578320"/>
              <a:gd name="connsiteY14" fmla="*/ 396938 h 577432"/>
              <a:gd name="connsiteX15" fmla="*/ 551576 w 578320"/>
              <a:gd name="connsiteY15" fmla="*/ 396938 h 577432"/>
              <a:gd name="connsiteX16" fmla="*/ 578320 w 578320"/>
              <a:gd name="connsiteY16" fmla="*/ 422738 h 577432"/>
              <a:gd name="connsiteX17" fmla="*/ 551576 w 578320"/>
              <a:gd name="connsiteY17" fmla="*/ 449459 h 577432"/>
              <a:gd name="connsiteX18" fmla="*/ 424308 w 578320"/>
              <a:gd name="connsiteY18" fmla="*/ 449459 h 577432"/>
              <a:gd name="connsiteX19" fmla="*/ 468575 w 578320"/>
              <a:gd name="connsiteY19" fmla="*/ 396938 h 577432"/>
              <a:gd name="connsiteX20" fmla="*/ 25826 w 578320"/>
              <a:gd name="connsiteY20" fmla="*/ 392352 h 577432"/>
              <a:gd name="connsiteX21" fmla="*/ 106996 w 578320"/>
              <a:gd name="connsiteY21" fmla="*/ 392352 h 577432"/>
              <a:gd name="connsiteX22" fmla="*/ 149425 w 578320"/>
              <a:gd name="connsiteY22" fmla="*/ 444725 h 577432"/>
              <a:gd name="connsiteX23" fmla="*/ 25826 w 578320"/>
              <a:gd name="connsiteY23" fmla="*/ 444725 h 577432"/>
              <a:gd name="connsiteX24" fmla="*/ 0 w 578320"/>
              <a:gd name="connsiteY24" fmla="*/ 418998 h 577432"/>
              <a:gd name="connsiteX25" fmla="*/ 25826 w 578320"/>
              <a:gd name="connsiteY25" fmla="*/ 392352 h 577432"/>
              <a:gd name="connsiteX26" fmla="*/ 495311 w 578320"/>
              <a:gd name="connsiteY26" fmla="*/ 330659 h 577432"/>
              <a:gd name="connsiteX27" fmla="*/ 551573 w 578320"/>
              <a:gd name="connsiteY27" fmla="*/ 330659 h 577432"/>
              <a:gd name="connsiteX28" fmla="*/ 578320 w 578320"/>
              <a:gd name="connsiteY28" fmla="*/ 357305 h 577432"/>
              <a:gd name="connsiteX29" fmla="*/ 551573 w 578320"/>
              <a:gd name="connsiteY29" fmla="*/ 383032 h 577432"/>
              <a:gd name="connsiteX30" fmla="*/ 475942 w 578320"/>
              <a:gd name="connsiteY30" fmla="*/ 383032 h 577432"/>
              <a:gd name="connsiteX31" fmla="*/ 495311 w 578320"/>
              <a:gd name="connsiteY31" fmla="*/ 330659 h 577432"/>
              <a:gd name="connsiteX32" fmla="*/ 25814 w 578320"/>
              <a:gd name="connsiteY32" fmla="*/ 325924 h 577432"/>
              <a:gd name="connsiteX33" fmla="*/ 82051 w 578320"/>
              <a:gd name="connsiteY33" fmla="*/ 325924 h 577432"/>
              <a:gd name="connsiteX34" fmla="*/ 99568 w 578320"/>
              <a:gd name="connsiteY34" fmla="*/ 378445 h 577432"/>
              <a:gd name="connsiteX35" fmla="*/ 25814 w 578320"/>
              <a:gd name="connsiteY35" fmla="*/ 378445 h 577432"/>
              <a:gd name="connsiteX36" fmla="*/ 0 w 578320"/>
              <a:gd name="connsiteY36" fmla="*/ 352645 h 577432"/>
              <a:gd name="connsiteX37" fmla="*/ 25814 w 578320"/>
              <a:gd name="connsiteY37" fmla="*/ 325924 h 577432"/>
              <a:gd name="connsiteX38" fmla="*/ 297074 w 578320"/>
              <a:gd name="connsiteY38" fmla="*/ 302072 h 577432"/>
              <a:gd name="connsiteX39" fmla="*/ 297074 w 578320"/>
              <a:gd name="connsiteY39" fmla="*/ 349966 h 577432"/>
              <a:gd name="connsiteX40" fmla="*/ 326589 w 578320"/>
              <a:gd name="connsiteY40" fmla="*/ 326019 h 577432"/>
              <a:gd name="connsiteX41" fmla="*/ 297074 w 578320"/>
              <a:gd name="connsiteY41" fmla="*/ 302072 h 577432"/>
              <a:gd name="connsiteX42" fmla="*/ 498167 w 578320"/>
              <a:gd name="connsiteY42" fmla="*/ 264231 h 577432"/>
              <a:gd name="connsiteX43" fmla="*/ 551603 w 578320"/>
              <a:gd name="connsiteY43" fmla="*/ 264231 h 577432"/>
              <a:gd name="connsiteX44" fmla="*/ 578320 w 578320"/>
              <a:gd name="connsiteY44" fmla="*/ 290952 h 577432"/>
              <a:gd name="connsiteX45" fmla="*/ 551603 w 578320"/>
              <a:gd name="connsiteY45" fmla="*/ 316752 h 577432"/>
              <a:gd name="connsiteX46" fmla="*/ 497246 w 578320"/>
              <a:gd name="connsiteY46" fmla="*/ 316752 h 577432"/>
              <a:gd name="connsiteX47" fmla="*/ 499089 w 578320"/>
              <a:gd name="connsiteY47" fmla="*/ 288188 h 577432"/>
              <a:gd name="connsiteX48" fmla="*/ 498167 w 578320"/>
              <a:gd name="connsiteY48" fmla="*/ 264231 h 577432"/>
              <a:gd name="connsiteX49" fmla="*/ 25843 w 578320"/>
              <a:gd name="connsiteY49" fmla="*/ 259645 h 577432"/>
              <a:gd name="connsiteX50" fmla="*/ 81222 w 578320"/>
              <a:gd name="connsiteY50" fmla="*/ 259645 h 577432"/>
              <a:gd name="connsiteX51" fmla="*/ 78453 w 578320"/>
              <a:gd name="connsiteY51" fmla="*/ 288209 h 577432"/>
              <a:gd name="connsiteX52" fmla="*/ 80299 w 578320"/>
              <a:gd name="connsiteY52" fmla="*/ 312166 h 577432"/>
              <a:gd name="connsiteX53" fmla="*/ 25843 w 578320"/>
              <a:gd name="connsiteY53" fmla="*/ 312166 h 577432"/>
              <a:gd name="connsiteX54" fmla="*/ 0 w 578320"/>
              <a:gd name="connsiteY54" fmla="*/ 286366 h 577432"/>
              <a:gd name="connsiteX55" fmla="*/ 25843 w 578320"/>
              <a:gd name="connsiteY55" fmla="*/ 259645 h 577432"/>
              <a:gd name="connsiteX56" fmla="*/ 282316 w 578320"/>
              <a:gd name="connsiteY56" fmla="*/ 225625 h 577432"/>
              <a:gd name="connsiteX57" fmla="*/ 255567 w 578320"/>
              <a:gd name="connsiteY57" fmla="*/ 245888 h 577432"/>
              <a:gd name="connsiteX58" fmla="*/ 282316 w 578320"/>
              <a:gd name="connsiteY58" fmla="*/ 267993 h 577432"/>
              <a:gd name="connsiteX59" fmla="*/ 478752 w 578320"/>
              <a:gd name="connsiteY59" fmla="*/ 197951 h 577432"/>
              <a:gd name="connsiteX60" fmla="*/ 551584 w 578320"/>
              <a:gd name="connsiteY60" fmla="*/ 197951 h 577432"/>
              <a:gd name="connsiteX61" fmla="*/ 578320 w 578320"/>
              <a:gd name="connsiteY61" fmla="*/ 224672 h 577432"/>
              <a:gd name="connsiteX62" fmla="*/ 551584 w 578320"/>
              <a:gd name="connsiteY62" fmla="*/ 250472 h 577432"/>
              <a:gd name="connsiteX63" fmla="*/ 495347 w 578320"/>
              <a:gd name="connsiteY63" fmla="*/ 250472 h 577432"/>
              <a:gd name="connsiteX64" fmla="*/ 478752 w 578320"/>
              <a:gd name="connsiteY64" fmla="*/ 197951 h 577432"/>
              <a:gd name="connsiteX65" fmla="*/ 25834 w 578320"/>
              <a:gd name="connsiteY65" fmla="*/ 194253 h 577432"/>
              <a:gd name="connsiteX66" fmla="*/ 101491 w 578320"/>
              <a:gd name="connsiteY66" fmla="*/ 194253 h 577432"/>
              <a:gd name="connsiteX67" fmla="*/ 83038 w 578320"/>
              <a:gd name="connsiteY67" fmla="*/ 246774 h 577432"/>
              <a:gd name="connsiteX68" fmla="*/ 25834 w 578320"/>
              <a:gd name="connsiteY68" fmla="*/ 246774 h 577432"/>
              <a:gd name="connsiteX69" fmla="*/ 0 w 578320"/>
              <a:gd name="connsiteY69" fmla="*/ 220053 h 577432"/>
              <a:gd name="connsiteX70" fmla="*/ 25834 w 578320"/>
              <a:gd name="connsiteY70" fmla="*/ 194253 h 577432"/>
              <a:gd name="connsiteX71" fmla="*/ 289695 w 578320"/>
              <a:gd name="connsiteY71" fmla="*/ 180494 h 577432"/>
              <a:gd name="connsiteX72" fmla="*/ 297074 w 578320"/>
              <a:gd name="connsiteY72" fmla="*/ 188784 h 577432"/>
              <a:gd name="connsiteX73" fmla="*/ 297074 w 578320"/>
              <a:gd name="connsiteY73" fmla="*/ 200757 h 577432"/>
              <a:gd name="connsiteX74" fmla="*/ 353338 w 578320"/>
              <a:gd name="connsiteY74" fmla="*/ 236678 h 577432"/>
              <a:gd name="connsiteX75" fmla="*/ 338580 w 578320"/>
              <a:gd name="connsiteY75" fmla="*/ 251415 h 577432"/>
              <a:gd name="connsiteX76" fmla="*/ 297074 w 578320"/>
              <a:gd name="connsiteY76" fmla="*/ 225625 h 577432"/>
              <a:gd name="connsiteX77" fmla="*/ 297074 w 578320"/>
              <a:gd name="connsiteY77" fmla="*/ 270756 h 577432"/>
              <a:gd name="connsiteX78" fmla="*/ 356105 w 578320"/>
              <a:gd name="connsiteY78" fmla="*/ 323256 h 577432"/>
              <a:gd name="connsiteX79" fmla="*/ 297074 w 578320"/>
              <a:gd name="connsiteY79" fmla="*/ 373913 h 577432"/>
              <a:gd name="connsiteX80" fmla="*/ 297074 w 578320"/>
              <a:gd name="connsiteY80" fmla="*/ 388650 h 577432"/>
              <a:gd name="connsiteX81" fmla="*/ 289695 w 578320"/>
              <a:gd name="connsiteY81" fmla="*/ 396939 h 577432"/>
              <a:gd name="connsiteX82" fmla="*/ 282316 w 578320"/>
              <a:gd name="connsiteY82" fmla="*/ 388650 h 577432"/>
              <a:gd name="connsiteX83" fmla="*/ 282316 w 578320"/>
              <a:gd name="connsiteY83" fmla="*/ 373913 h 577432"/>
              <a:gd name="connsiteX84" fmla="*/ 222362 w 578320"/>
              <a:gd name="connsiteY84" fmla="*/ 329703 h 577432"/>
              <a:gd name="connsiteX85" fmla="*/ 237120 w 578320"/>
              <a:gd name="connsiteY85" fmla="*/ 314966 h 577432"/>
              <a:gd name="connsiteX86" fmla="*/ 282316 w 578320"/>
              <a:gd name="connsiteY86" fmla="*/ 349966 h 577432"/>
              <a:gd name="connsiteX87" fmla="*/ 282316 w 578320"/>
              <a:gd name="connsiteY87" fmla="*/ 299309 h 577432"/>
              <a:gd name="connsiteX88" fmla="*/ 225129 w 578320"/>
              <a:gd name="connsiteY88" fmla="*/ 251415 h 577432"/>
              <a:gd name="connsiteX89" fmla="*/ 282316 w 578320"/>
              <a:gd name="connsiteY89" fmla="*/ 200757 h 577432"/>
              <a:gd name="connsiteX90" fmla="*/ 282316 w 578320"/>
              <a:gd name="connsiteY90" fmla="*/ 188784 h 577432"/>
              <a:gd name="connsiteX91" fmla="*/ 289695 w 578320"/>
              <a:gd name="connsiteY91" fmla="*/ 180494 h 577432"/>
              <a:gd name="connsiteX92" fmla="*/ 288699 w 578320"/>
              <a:gd name="connsiteY92" fmla="*/ 157519 h 577432"/>
              <a:gd name="connsiteX93" fmla="*/ 157752 w 578320"/>
              <a:gd name="connsiteY93" fmla="*/ 288255 h 577432"/>
              <a:gd name="connsiteX94" fmla="*/ 288699 w 578320"/>
              <a:gd name="connsiteY94" fmla="*/ 419912 h 577432"/>
              <a:gd name="connsiteX95" fmla="*/ 420567 w 578320"/>
              <a:gd name="connsiteY95" fmla="*/ 288255 h 577432"/>
              <a:gd name="connsiteX96" fmla="*/ 288699 w 578320"/>
              <a:gd name="connsiteY96" fmla="*/ 157519 h 577432"/>
              <a:gd name="connsiteX97" fmla="*/ 428895 w 578320"/>
              <a:gd name="connsiteY97" fmla="*/ 132559 h 577432"/>
              <a:gd name="connsiteX98" fmla="*/ 551571 w 578320"/>
              <a:gd name="connsiteY98" fmla="*/ 132559 h 577432"/>
              <a:gd name="connsiteX99" fmla="*/ 578320 w 578320"/>
              <a:gd name="connsiteY99" fmla="*/ 158359 h 577432"/>
              <a:gd name="connsiteX100" fmla="*/ 551571 w 578320"/>
              <a:gd name="connsiteY100" fmla="*/ 185080 h 577432"/>
              <a:gd name="connsiteX101" fmla="*/ 471324 w 578320"/>
              <a:gd name="connsiteY101" fmla="*/ 185080 h 577432"/>
              <a:gd name="connsiteX102" fmla="*/ 428895 w 578320"/>
              <a:gd name="connsiteY102" fmla="*/ 132559 h 577432"/>
              <a:gd name="connsiteX103" fmla="*/ 25822 w 578320"/>
              <a:gd name="connsiteY103" fmla="*/ 127973 h 577432"/>
              <a:gd name="connsiteX104" fmla="*/ 154012 w 578320"/>
              <a:gd name="connsiteY104" fmla="*/ 127973 h 577432"/>
              <a:gd name="connsiteX105" fmla="*/ 108823 w 578320"/>
              <a:gd name="connsiteY105" fmla="*/ 180494 h 577432"/>
              <a:gd name="connsiteX106" fmla="*/ 25822 w 578320"/>
              <a:gd name="connsiteY106" fmla="*/ 180494 h 577432"/>
              <a:gd name="connsiteX107" fmla="*/ 0 w 578320"/>
              <a:gd name="connsiteY107" fmla="*/ 153773 h 577432"/>
              <a:gd name="connsiteX108" fmla="*/ 25822 w 578320"/>
              <a:gd name="connsiteY108" fmla="*/ 127973 h 577432"/>
              <a:gd name="connsiteX109" fmla="*/ 288699 w 578320"/>
              <a:gd name="connsiteY109" fmla="*/ 105041 h 577432"/>
              <a:gd name="connsiteX110" fmla="*/ 473130 w 578320"/>
              <a:gd name="connsiteY110" fmla="*/ 288255 h 577432"/>
              <a:gd name="connsiteX111" fmla="*/ 288699 w 578320"/>
              <a:gd name="connsiteY111" fmla="*/ 472390 h 577432"/>
              <a:gd name="connsiteX112" fmla="*/ 105189 w 578320"/>
              <a:gd name="connsiteY112" fmla="*/ 288255 h 577432"/>
              <a:gd name="connsiteX113" fmla="*/ 288699 w 578320"/>
              <a:gd name="connsiteY113" fmla="*/ 105041 h 577432"/>
              <a:gd name="connsiteX114" fmla="*/ 357002 w 578320"/>
              <a:gd name="connsiteY114" fmla="*/ 66280 h 577432"/>
              <a:gd name="connsiteX115" fmla="*/ 551578 w 578320"/>
              <a:gd name="connsiteY115" fmla="*/ 66280 h 577432"/>
              <a:gd name="connsiteX116" fmla="*/ 578320 w 578320"/>
              <a:gd name="connsiteY116" fmla="*/ 92080 h 577432"/>
              <a:gd name="connsiteX117" fmla="*/ 551578 w 578320"/>
              <a:gd name="connsiteY117" fmla="*/ 118801 h 577432"/>
              <a:gd name="connsiteX118" fmla="*/ 411410 w 578320"/>
              <a:gd name="connsiteY118" fmla="*/ 118801 h 577432"/>
              <a:gd name="connsiteX119" fmla="*/ 333026 w 578320"/>
              <a:gd name="connsiteY119" fmla="*/ 82865 h 577432"/>
              <a:gd name="connsiteX120" fmla="*/ 357002 w 578320"/>
              <a:gd name="connsiteY120" fmla="*/ 66280 h 577432"/>
              <a:gd name="connsiteX121" fmla="*/ 356932 w 578320"/>
              <a:gd name="connsiteY121" fmla="*/ 0 h 577432"/>
              <a:gd name="connsiteX122" fmla="*/ 551569 w 578320"/>
              <a:gd name="connsiteY122" fmla="*/ 0 h 577432"/>
              <a:gd name="connsiteX123" fmla="*/ 578320 w 578320"/>
              <a:gd name="connsiteY123" fmla="*/ 25800 h 577432"/>
              <a:gd name="connsiteX124" fmla="*/ 551569 w 578320"/>
              <a:gd name="connsiteY124" fmla="*/ 52521 h 577432"/>
              <a:gd name="connsiteX125" fmla="*/ 356932 w 578320"/>
              <a:gd name="connsiteY125" fmla="*/ 52521 h 577432"/>
              <a:gd name="connsiteX126" fmla="*/ 331103 w 578320"/>
              <a:gd name="connsiteY126" fmla="*/ 25800 h 577432"/>
              <a:gd name="connsiteX127" fmla="*/ 356932 w 578320"/>
              <a:gd name="connsiteY127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578320" h="577432">
                <a:moveTo>
                  <a:pt x="25829" y="524911"/>
                </a:moveTo>
                <a:lnTo>
                  <a:pt x="220466" y="524911"/>
                </a:lnTo>
                <a:cubicBezTo>
                  <a:pt x="235225" y="524911"/>
                  <a:pt x="247217" y="535968"/>
                  <a:pt x="247217" y="550711"/>
                </a:cubicBezTo>
                <a:cubicBezTo>
                  <a:pt x="247217" y="565454"/>
                  <a:pt x="235225" y="577432"/>
                  <a:pt x="220466" y="577432"/>
                </a:cubicBezTo>
                <a:lnTo>
                  <a:pt x="25829" y="577432"/>
                </a:lnTo>
                <a:cubicBezTo>
                  <a:pt x="11992" y="577432"/>
                  <a:pt x="0" y="565454"/>
                  <a:pt x="0" y="550711"/>
                </a:cubicBezTo>
                <a:cubicBezTo>
                  <a:pt x="0" y="535968"/>
                  <a:pt x="11992" y="524911"/>
                  <a:pt x="25829" y="524911"/>
                </a:cubicBezTo>
                <a:close/>
                <a:moveTo>
                  <a:pt x="25820" y="458632"/>
                </a:moveTo>
                <a:lnTo>
                  <a:pt x="165988" y="458632"/>
                </a:lnTo>
                <a:cubicBezTo>
                  <a:pt x="189042" y="475218"/>
                  <a:pt x="215785" y="488118"/>
                  <a:pt x="245294" y="493646"/>
                </a:cubicBezTo>
                <a:cubicBezTo>
                  <a:pt x="241606" y="503782"/>
                  <a:pt x="232384" y="511153"/>
                  <a:pt x="220396" y="511153"/>
                </a:cubicBezTo>
                <a:lnTo>
                  <a:pt x="25820" y="511153"/>
                </a:lnTo>
                <a:cubicBezTo>
                  <a:pt x="11988" y="511153"/>
                  <a:pt x="0" y="499175"/>
                  <a:pt x="0" y="484432"/>
                </a:cubicBezTo>
                <a:cubicBezTo>
                  <a:pt x="0" y="470611"/>
                  <a:pt x="11988" y="458632"/>
                  <a:pt x="25820" y="458632"/>
                </a:cubicBezTo>
                <a:close/>
                <a:moveTo>
                  <a:pt x="468575" y="396938"/>
                </a:moveTo>
                <a:lnTo>
                  <a:pt x="551576" y="396938"/>
                </a:lnTo>
                <a:cubicBezTo>
                  <a:pt x="566331" y="396938"/>
                  <a:pt x="578320" y="408917"/>
                  <a:pt x="578320" y="422738"/>
                </a:cubicBezTo>
                <a:cubicBezTo>
                  <a:pt x="578320" y="437481"/>
                  <a:pt x="566331" y="449459"/>
                  <a:pt x="551576" y="449459"/>
                </a:cubicBezTo>
                <a:lnTo>
                  <a:pt x="424308" y="449459"/>
                </a:lnTo>
                <a:cubicBezTo>
                  <a:pt x="441830" y="434717"/>
                  <a:pt x="456586" y="416288"/>
                  <a:pt x="468575" y="396938"/>
                </a:cubicBezTo>
                <a:close/>
                <a:moveTo>
                  <a:pt x="25826" y="392352"/>
                </a:moveTo>
                <a:lnTo>
                  <a:pt x="106996" y="392352"/>
                </a:lnTo>
                <a:cubicBezTo>
                  <a:pt x="118064" y="412566"/>
                  <a:pt x="131900" y="430024"/>
                  <a:pt x="149425" y="444725"/>
                </a:cubicBezTo>
                <a:lnTo>
                  <a:pt x="25826" y="444725"/>
                </a:lnTo>
                <a:cubicBezTo>
                  <a:pt x="11991" y="444725"/>
                  <a:pt x="0" y="432781"/>
                  <a:pt x="0" y="418998"/>
                </a:cubicBezTo>
                <a:cubicBezTo>
                  <a:pt x="0" y="404297"/>
                  <a:pt x="11991" y="392352"/>
                  <a:pt x="25826" y="392352"/>
                </a:cubicBezTo>
                <a:close/>
                <a:moveTo>
                  <a:pt x="495311" y="330659"/>
                </a:moveTo>
                <a:lnTo>
                  <a:pt x="551573" y="330659"/>
                </a:lnTo>
                <a:cubicBezTo>
                  <a:pt x="566330" y="330659"/>
                  <a:pt x="578320" y="342604"/>
                  <a:pt x="578320" y="357305"/>
                </a:cubicBezTo>
                <a:cubicBezTo>
                  <a:pt x="578320" y="371088"/>
                  <a:pt x="566330" y="383032"/>
                  <a:pt x="551573" y="383032"/>
                </a:cubicBezTo>
                <a:lnTo>
                  <a:pt x="475942" y="383032"/>
                </a:lnTo>
                <a:cubicBezTo>
                  <a:pt x="485165" y="366493"/>
                  <a:pt x="490699" y="349036"/>
                  <a:pt x="495311" y="330659"/>
                </a:cubicBezTo>
                <a:close/>
                <a:moveTo>
                  <a:pt x="25814" y="325924"/>
                </a:moveTo>
                <a:lnTo>
                  <a:pt x="82051" y="325924"/>
                </a:lnTo>
                <a:cubicBezTo>
                  <a:pt x="85739" y="344353"/>
                  <a:pt x="91271" y="361860"/>
                  <a:pt x="99568" y="378445"/>
                </a:cubicBezTo>
                <a:lnTo>
                  <a:pt x="25814" y="378445"/>
                </a:lnTo>
                <a:cubicBezTo>
                  <a:pt x="11985" y="378445"/>
                  <a:pt x="0" y="367388"/>
                  <a:pt x="0" y="352645"/>
                </a:cubicBezTo>
                <a:cubicBezTo>
                  <a:pt x="0" y="337903"/>
                  <a:pt x="11985" y="325924"/>
                  <a:pt x="25814" y="325924"/>
                </a:cubicBezTo>
                <a:close/>
                <a:moveTo>
                  <a:pt x="297074" y="302072"/>
                </a:moveTo>
                <a:lnTo>
                  <a:pt x="297074" y="349966"/>
                </a:lnTo>
                <a:cubicBezTo>
                  <a:pt x="310909" y="349045"/>
                  <a:pt x="326589" y="341677"/>
                  <a:pt x="326589" y="326019"/>
                </a:cubicBezTo>
                <a:cubicBezTo>
                  <a:pt x="326589" y="310361"/>
                  <a:pt x="309987" y="304835"/>
                  <a:pt x="297074" y="302072"/>
                </a:cubicBezTo>
                <a:close/>
                <a:moveTo>
                  <a:pt x="498167" y="264231"/>
                </a:moveTo>
                <a:lnTo>
                  <a:pt x="551603" y="264231"/>
                </a:lnTo>
                <a:cubicBezTo>
                  <a:pt x="566343" y="264231"/>
                  <a:pt x="578320" y="276210"/>
                  <a:pt x="578320" y="290952"/>
                </a:cubicBezTo>
                <a:cubicBezTo>
                  <a:pt x="578320" y="304774"/>
                  <a:pt x="566343" y="316752"/>
                  <a:pt x="551603" y="316752"/>
                </a:cubicBezTo>
                <a:lnTo>
                  <a:pt x="497246" y="316752"/>
                </a:lnTo>
                <a:cubicBezTo>
                  <a:pt x="498167" y="307538"/>
                  <a:pt x="499089" y="298324"/>
                  <a:pt x="499089" y="288188"/>
                </a:cubicBezTo>
                <a:cubicBezTo>
                  <a:pt x="499089" y="279895"/>
                  <a:pt x="499089" y="272524"/>
                  <a:pt x="498167" y="264231"/>
                </a:cubicBezTo>
                <a:close/>
                <a:moveTo>
                  <a:pt x="25843" y="259645"/>
                </a:moveTo>
                <a:lnTo>
                  <a:pt x="81222" y="259645"/>
                </a:lnTo>
                <a:cubicBezTo>
                  <a:pt x="79376" y="269781"/>
                  <a:pt x="78453" y="278995"/>
                  <a:pt x="78453" y="288209"/>
                </a:cubicBezTo>
                <a:cubicBezTo>
                  <a:pt x="78453" y="296502"/>
                  <a:pt x="79376" y="304795"/>
                  <a:pt x="80299" y="312166"/>
                </a:cubicBezTo>
                <a:lnTo>
                  <a:pt x="25843" y="312166"/>
                </a:lnTo>
                <a:cubicBezTo>
                  <a:pt x="11999" y="312166"/>
                  <a:pt x="0" y="301109"/>
                  <a:pt x="0" y="286366"/>
                </a:cubicBezTo>
                <a:cubicBezTo>
                  <a:pt x="0" y="271624"/>
                  <a:pt x="11999" y="259645"/>
                  <a:pt x="25843" y="259645"/>
                </a:cubicBezTo>
                <a:close/>
                <a:moveTo>
                  <a:pt x="282316" y="225625"/>
                </a:moveTo>
                <a:cubicBezTo>
                  <a:pt x="265713" y="225625"/>
                  <a:pt x="255567" y="235757"/>
                  <a:pt x="255567" y="245888"/>
                </a:cubicBezTo>
                <a:cubicBezTo>
                  <a:pt x="255567" y="257862"/>
                  <a:pt x="264791" y="264309"/>
                  <a:pt x="282316" y="267993"/>
                </a:cubicBezTo>
                <a:close/>
                <a:moveTo>
                  <a:pt x="478752" y="197951"/>
                </a:moveTo>
                <a:lnTo>
                  <a:pt x="551584" y="197951"/>
                </a:lnTo>
                <a:cubicBezTo>
                  <a:pt x="566335" y="197951"/>
                  <a:pt x="578320" y="209930"/>
                  <a:pt x="578320" y="224672"/>
                </a:cubicBezTo>
                <a:cubicBezTo>
                  <a:pt x="578320" y="239415"/>
                  <a:pt x="566335" y="250472"/>
                  <a:pt x="551584" y="250472"/>
                </a:cubicBezTo>
                <a:lnTo>
                  <a:pt x="495347" y="250472"/>
                </a:lnTo>
                <a:cubicBezTo>
                  <a:pt x="492581" y="232044"/>
                  <a:pt x="486128" y="214537"/>
                  <a:pt x="478752" y="197951"/>
                </a:cubicBezTo>
                <a:close/>
                <a:moveTo>
                  <a:pt x="25834" y="194253"/>
                </a:moveTo>
                <a:lnTo>
                  <a:pt x="101491" y="194253"/>
                </a:lnTo>
                <a:cubicBezTo>
                  <a:pt x="93187" y="209917"/>
                  <a:pt x="86729" y="228346"/>
                  <a:pt x="83038" y="246774"/>
                </a:cubicBezTo>
                <a:lnTo>
                  <a:pt x="25834" y="246774"/>
                </a:lnTo>
                <a:cubicBezTo>
                  <a:pt x="11994" y="246774"/>
                  <a:pt x="0" y="234796"/>
                  <a:pt x="0" y="220053"/>
                </a:cubicBezTo>
                <a:cubicBezTo>
                  <a:pt x="0" y="205310"/>
                  <a:pt x="11994" y="194253"/>
                  <a:pt x="25834" y="194253"/>
                </a:cubicBezTo>
                <a:close/>
                <a:moveTo>
                  <a:pt x="289695" y="180494"/>
                </a:moveTo>
                <a:cubicBezTo>
                  <a:pt x="293384" y="180494"/>
                  <a:pt x="297074" y="184178"/>
                  <a:pt x="297074" y="188784"/>
                </a:cubicBezTo>
                <a:lnTo>
                  <a:pt x="297074" y="200757"/>
                </a:lnTo>
                <a:cubicBezTo>
                  <a:pt x="315521" y="201678"/>
                  <a:pt x="353338" y="213652"/>
                  <a:pt x="353338" y="236678"/>
                </a:cubicBezTo>
                <a:cubicBezTo>
                  <a:pt x="353338" y="245888"/>
                  <a:pt x="346881" y="251415"/>
                  <a:pt x="338580" y="251415"/>
                </a:cubicBezTo>
                <a:cubicBezTo>
                  <a:pt x="322900" y="251415"/>
                  <a:pt x="322900" y="225625"/>
                  <a:pt x="297074" y="225625"/>
                </a:cubicBezTo>
                <a:lnTo>
                  <a:pt x="297074" y="270756"/>
                </a:lnTo>
                <a:cubicBezTo>
                  <a:pt x="328434" y="277204"/>
                  <a:pt x="356105" y="286414"/>
                  <a:pt x="356105" y="323256"/>
                </a:cubicBezTo>
                <a:cubicBezTo>
                  <a:pt x="356105" y="355492"/>
                  <a:pt x="332124" y="372071"/>
                  <a:pt x="297074" y="373913"/>
                </a:cubicBezTo>
                <a:lnTo>
                  <a:pt x="297074" y="388650"/>
                </a:lnTo>
                <a:cubicBezTo>
                  <a:pt x="297074" y="392334"/>
                  <a:pt x="293384" y="396939"/>
                  <a:pt x="289695" y="396939"/>
                </a:cubicBezTo>
                <a:cubicBezTo>
                  <a:pt x="285083" y="396939"/>
                  <a:pt x="282316" y="392334"/>
                  <a:pt x="282316" y="388650"/>
                </a:cubicBezTo>
                <a:lnTo>
                  <a:pt x="282316" y="373913"/>
                </a:lnTo>
                <a:cubicBezTo>
                  <a:pt x="241732" y="372992"/>
                  <a:pt x="222362" y="349045"/>
                  <a:pt x="222362" y="329703"/>
                </a:cubicBezTo>
                <a:cubicBezTo>
                  <a:pt x="222362" y="320493"/>
                  <a:pt x="227896" y="314966"/>
                  <a:pt x="237120" y="314966"/>
                </a:cubicBezTo>
                <a:cubicBezTo>
                  <a:pt x="263869" y="314966"/>
                  <a:pt x="242654" y="348124"/>
                  <a:pt x="282316" y="349966"/>
                </a:cubicBezTo>
                <a:lnTo>
                  <a:pt x="282316" y="299309"/>
                </a:lnTo>
                <a:cubicBezTo>
                  <a:pt x="247266" y="292861"/>
                  <a:pt x="225129" y="278125"/>
                  <a:pt x="225129" y="251415"/>
                </a:cubicBezTo>
                <a:cubicBezTo>
                  <a:pt x="225129" y="219178"/>
                  <a:pt x="252800" y="201678"/>
                  <a:pt x="282316" y="200757"/>
                </a:cubicBezTo>
                <a:lnTo>
                  <a:pt x="282316" y="188784"/>
                </a:lnTo>
                <a:cubicBezTo>
                  <a:pt x="282316" y="184178"/>
                  <a:pt x="285083" y="180494"/>
                  <a:pt x="289695" y="180494"/>
                </a:cubicBezTo>
                <a:close/>
                <a:moveTo>
                  <a:pt x="288699" y="157519"/>
                </a:moveTo>
                <a:cubicBezTo>
                  <a:pt x="216770" y="157519"/>
                  <a:pt x="157752" y="216443"/>
                  <a:pt x="157752" y="288255"/>
                </a:cubicBezTo>
                <a:cubicBezTo>
                  <a:pt x="157752" y="360989"/>
                  <a:pt x="216770" y="419912"/>
                  <a:pt x="288699" y="419912"/>
                </a:cubicBezTo>
                <a:cubicBezTo>
                  <a:pt x="361549" y="419912"/>
                  <a:pt x="420567" y="360989"/>
                  <a:pt x="420567" y="288255"/>
                </a:cubicBezTo>
                <a:cubicBezTo>
                  <a:pt x="420567" y="216443"/>
                  <a:pt x="361549" y="157519"/>
                  <a:pt x="288699" y="157519"/>
                </a:cubicBezTo>
                <a:close/>
                <a:moveTo>
                  <a:pt x="428895" y="132559"/>
                </a:moveTo>
                <a:lnTo>
                  <a:pt x="551571" y="132559"/>
                </a:lnTo>
                <a:cubicBezTo>
                  <a:pt x="566329" y="132559"/>
                  <a:pt x="578320" y="143616"/>
                  <a:pt x="578320" y="158359"/>
                </a:cubicBezTo>
                <a:cubicBezTo>
                  <a:pt x="578320" y="173101"/>
                  <a:pt x="566329" y="185080"/>
                  <a:pt x="551571" y="185080"/>
                </a:cubicBezTo>
                <a:lnTo>
                  <a:pt x="471324" y="185080"/>
                </a:lnTo>
                <a:cubicBezTo>
                  <a:pt x="460256" y="164808"/>
                  <a:pt x="445498" y="147301"/>
                  <a:pt x="428895" y="132559"/>
                </a:cubicBezTo>
                <a:close/>
                <a:moveTo>
                  <a:pt x="25822" y="127973"/>
                </a:moveTo>
                <a:lnTo>
                  <a:pt x="154012" y="127973"/>
                </a:lnTo>
                <a:cubicBezTo>
                  <a:pt x="136490" y="142715"/>
                  <a:pt x="121734" y="160222"/>
                  <a:pt x="108823" y="180494"/>
                </a:cubicBezTo>
                <a:lnTo>
                  <a:pt x="25822" y="180494"/>
                </a:lnTo>
                <a:cubicBezTo>
                  <a:pt x="11989" y="180494"/>
                  <a:pt x="0" y="168515"/>
                  <a:pt x="0" y="153773"/>
                </a:cubicBezTo>
                <a:cubicBezTo>
                  <a:pt x="0" y="139951"/>
                  <a:pt x="11989" y="127973"/>
                  <a:pt x="25822" y="127973"/>
                </a:cubicBezTo>
                <a:close/>
                <a:moveTo>
                  <a:pt x="288699" y="105041"/>
                </a:moveTo>
                <a:cubicBezTo>
                  <a:pt x="390136" y="105041"/>
                  <a:pt x="473130" y="186981"/>
                  <a:pt x="473130" y="288255"/>
                </a:cubicBezTo>
                <a:cubicBezTo>
                  <a:pt x="473130" y="389530"/>
                  <a:pt x="390136" y="472390"/>
                  <a:pt x="288699" y="472390"/>
                </a:cubicBezTo>
                <a:cubicBezTo>
                  <a:pt x="187261" y="472390"/>
                  <a:pt x="105189" y="389530"/>
                  <a:pt x="105189" y="288255"/>
                </a:cubicBezTo>
                <a:cubicBezTo>
                  <a:pt x="105189" y="186981"/>
                  <a:pt x="187261" y="105041"/>
                  <a:pt x="288699" y="105041"/>
                </a:cubicBezTo>
                <a:close/>
                <a:moveTo>
                  <a:pt x="357002" y="66280"/>
                </a:moveTo>
                <a:lnTo>
                  <a:pt x="551578" y="66280"/>
                </a:lnTo>
                <a:cubicBezTo>
                  <a:pt x="566332" y="66280"/>
                  <a:pt x="578320" y="78258"/>
                  <a:pt x="578320" y="92080"/>
                </a:cubicBezTo>
                <a:cubicBezTo>
                  <a:pt x="578320" y="106822"/>
                  <a:pt x="566332" y="118801"/>
                  <a:pt x="551578" y="118801"/>
                </a:cubicBezTo>
                <a:lnTo>
                  <a:pt x="411410" y="118801"/>
                </a:lnTo>
                <a:cubicBezTo>
                  <a:pt x="388356" y="102215"/>
                  <a:pt x="361613" y="89315"/>
                  <a:pt x="333026" y="82865"/>
                </a:cubicBezTo>
                <a:cubicBezTo>
                  <a:pt x="336715" y="73651"/>
                  <a:pt x="345936" y="66280"/>
                  <a:pt x="357002" y="66280"/>
                </a:cubicBezTo>
                <a:close/>
                <a:moveTo>
                  <a:pt x="356932" y="0"/>
                </a:moveTo>
                <a:lnTo>
                  <a:pt x="551569" y="0"/>
                </a:lnTo>
                <a:cubicBezTo>
                  <a:pt x="566328" y="0"/>
                  <a:pt x="578320" y="11978"/>
                  <a:pt x="578320" y="25800"/>
                </a:cubicBezTo>
                <a:cubicBezTo>
                  <a:pt x="578320" y="40542"/>
                  <a:pt x="566328" y="52521"/>
                  <a:pt x="551569" y="52521"/>
                </a:cubicBezTo>
                <a:lnTo>
                  <a:pt x="356932" y="52521"/>
                </a:lnTo>
                <a:cubicBezTo>
                  <a:pt x="343095" y="52521"/>
                  <a:pt x="331103" y="40542"/>
                  <a:pt x="331103" y="25800"/>
                </a:cubicBezTo>
                <a:cubicBezTo>
                  <a:pt x="331103" y="11978"/>
                  <a:pt x="343095" y="0"/>
                  <a:pt x="356932" y="0"/>
                </a:cubicBezTo>
                <a:close/>
              </a:path>
            </a:pathLst>
          </a:custGeom>
          <a:solidFill>
            <a:srgbClr val="DA584B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02361" y="4314450"/>
            <a:ext cx="14020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16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游客身份用户</a:t>
            </a:r>
            <a:endParaRPr lang="zh-CN" altLang="en-US" sz="1600" b="1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36585" y="4699278"/>
            <a:ext cx="3133634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还未注册非管理员用户，该类用户在本系统中的权限是最低的，只能实现对网站水果信息的浏览。</a:t>
            </a:r>
            <a:endParaRPr lang="zh-CN" altLang="en-US" sz="1400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444165" y="4314450"/>
            <a:ext cx="14020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16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注册身份用户</a:t>
            </a:r>
            <a:endParaRPr lang="zh-CN" altLang="en-US" sz="1600" b="1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578389" y="4699278"/>
            <a:ext cx="3133634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游客身份注册后的用户。注册身份用户拥有以下权限:在浏览完商品后将商品添加至收藏夹或购物车权限，管理个人购物车，购买商品等功能。</a:t>
            </a:r>
            <a:endParaRPr lang="zh-CN" altLang="en-US" sz="1400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087570" y="4314450"/>
            <a:ext cx="11988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16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系统管理员</a:t>
            </a:r>
            <a:endParaRPr lang="zh-CN" altLang="en-US" sz="1600" b="1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120194" y="4699278"/>
            <a:ext cx="3133634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即水果店店主，在本系统中拥有对系统进行各种操作，如查询删除已注册的用户信息，在系统后台里进行添加水果类别，管理水果信息等功能。</a:t>
            </a:r>
            <a:endParaRPr lang="zh-CN" altLang="en-US" sz="1400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 animBg="1"/>
      <p:bldP spid="10" grpId="1" animBg="1"/>
      <p:bldP spid="15" grpId="0" animBg="1"/>
      <p:bldP spid="15" grpId="1" animBg="1"/>
      <p:bldP spid="24" grpId="0"/>
      <p:bldP spid="24" grpId="1"/>
      <p:bldP spid="25" grpId="0"/>
      <p:bldP spid="25" grpId="1"/>
      <p:bldP spid="19" grpId="0" animBg="1"/>
      <p:bldP spid="19" grpId="1" animBg="1"/>
      <p:bldP spid="26" grpId="0"/>
      <p:bldP spid="26" grpId="1"/>
      <p:bldP spid="27" grpId="0"/>
      <p:bldP spid="27" grpId="1"/>
      <p:bldP spid="23" grpId="0" animBg="1"/>
      <p:bldP spid="23" grpId="1" animBg="1"/>
      <p:bldP spid="28" grpId="0"/>
      <p:bldP spid="28" grpId="1"/>
      <p:bldP spid="29" grpId="0"/>
      <p:bldP spid="29" grpId="1"/>
    </p:bldLst>
  </p:timing>
</p:sld>
</file>

<file path=ppt/tags/tag1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2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3.xml><?xml version="1.0" encoding="utf-8"?>
<p:tagLst xmlns:p="http://schemas.openxmlformats.org/presentationml/2006/main">
  <p:tag name="KSO_WM_UNIT_PLACING_PICTURE_USER_VIEWPORT" val="{&quot;height&quot;:18410.15433070866,&quot;width&quot;:10237.842519685038}"/>
</p:tagLst>
</file>

<file path=ppt/tags/tag4.xml><?xml version="1.0" encoding="utf-8"?>
<p:tagLst xmlns:p="http://schemas.openxmlformats.org/presentationml/2006/main">
  <p:tag name="KSO_WM_UNIT_PLACING_PICTURE_USER_VIEWPORT" val="{&quot;height&quot;:4938,&quot;width&quot;:8270}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haz0sqkq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2003</Words>
  <Application>WPS 演示</Application>
  <PresentationFormat>自定义</PresentationFormat>
  <Paragraphs>238</Paragraphs>
  <Slides>20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Agency FB</vt:lpstr>
      <vt:lpstr>Trebuchet MS</vt:lpstr>
      <vt:lpstr>微软雅黑</vt:lpstr>
      <vt:lpstr>Arial Unicode MS</vt:lpstr>
      <vt:lpstr>等线</vt:lpstr>
      <vt:lpstr>Calibri</vt:lpstr>
      <vt:lpstr>Bebas Neue</vt:lpstr>
      <vt:lpstr>Segoe Print</vt:lpstr>
      <vt:lpstr>Roboto Light</vt:lpstr>
      <vt:lpstr>Verdana</vt:lpstr>
      <vt:lpstr>Lato Light</vt:lpstr>
      <vt:lpstr>Calibri Light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复古风</dc:title>
  <dc:creator>第一PPT</dc:creator>
  <cp:keywords>www.1ppt.com</cp:keywords>
  <dc:description>www.1ppt.com</dc:description>
  <cp:lastModifiedBy>丁生</cp:lastModifiedBy>
  <cp:revision>483</cp:revision>
  <dcterms:created xsi:type="dcterms:W3CDTF">2019-07-04T08:14:00Z</dcterms:created>
  <dcterms:modified xsi:type="dcterms:W3CDTF">2022-01-10T04:41:01Z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CC8331C5E34E40628EDF43AD04D1974A</vt:lpwstr>
  </property>
  <property fmtid="{D5CDD505-2E9C-101B-9397-08002B2CF9AE}" pid="3" name="KSOProductBuildVer">
    <vt:lpwstr>2052-11.1.0.11294</vt:lpwstr>
  </property>
</Properties>
</file>