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5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2DBFB-C92F-47C8-B6A6-876559F2822E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51C-DDDD-4F0A-BE5E-3ABF13B7C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07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2DBFB-C92F-47C8-B6A6-876559F2822E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51C-DDDD-4F0A-BE5E-3ABF13B7C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725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2DBFB-C92F-47C8-B6A6-876559F2822E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51C-DDDD-4F0A-BE5E-3ABF13B7C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112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2DBFB-C92F-47C8-B6A6-876559F2822E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51C-DDDD-4F0A-BE5E-3ABF13B7C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166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2DBFB-C92F-47C8-B6A6-876559F2822E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51C-DDDD-4F0A-BE5E-3ABF13B7C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020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2DBFB-C92F-47C8-B6A6-876559F2822E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51C-DDDD-4F0A-BE5E-3ABF13B7C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437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2DBFB-C92F-47C8-B6A6-876559F2822E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51C-DDDD-4F0A-BE5E-3ABF13B7C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633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2DBFB-C92F-47C8-B6A6-876559F2822E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51C-DDDD-4F0A-BE5E-3ABF13B7C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699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2DBFB-C92F-47C8-B6A6-876559F2822E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51C-DDDD-4F0A-BE5E-3ABF13B7C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787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2DBFB-C92F-47C8-B6A6-876559F2822E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51C-DDDD-4F0A-BE5E-3ABF13B7C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475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2DBFB-C92F-47C8-B6A6-876559F2822E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D51C-DDDD-4F0A-BE5E-3ABF13B7C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19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2DBFB-C92F-47C8-B6A6-876559F2822E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FD51C-DDDD-4F0A-BE5E-3ABF13B7C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17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1: Embedded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file is used to test parsing of embedded documents</a:t>
            </a:r>
            <a:r>
              <a:rPr lang="en-US" dirty="0" smtClean="0"/>
              <a:t>. </a:t>
            </a:r>
            <a:r>
              <a:rPr lang="en-US" smtClean="0"/>
              <a:t>It has 3 slides.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908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2: Excel spreadsheet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6713410"/>
              </p:ext>
            </p:extLst>
          </p:nvPr>
        </p:nvGraphicFramePr>
        <p:xfrm>
          <a:off x="838200" y="2200981"/>
          <a:ext cx="10462042" cy="3552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Worksheet" r:id="rId3" imgW="4057798" imgH="1377822" progId="Excel.Sheet.12">
                  <p:embed/>
                </p:oleObj>
              </mc:Choice>
              <mc:Fallback>
                <p:oleObj name="Worksheet" r:id="rId3" imgW="4057798" imgH="137782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2200981"/>
                        <a:ext cx="10462042" cy="3552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8148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r>
              <a:rPr lang="en-US" dirty="0" smtClean="0"/>
              <a:t>3: </a:t>
            </a:r>
            <a:r>
              <a:rPr lang="en-US" dirty="0" smtClean="0"/>
              <a:t>Picture (PNG)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3800112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33</Words>
  <Application>Microsoft Office PowerPoint</Application>
  <PresentationFormat>Widescreen</PresentationFormat>
  <Paragraphs>4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Worksheet</vt:lpstr>
      <vt:lpstr>Slide 1: Embedded Test</vt:lpstr>
      <vt:lpstr>Slide 2: Excel spreadsheet</vt:lpstr>
      <vt:lpstr>Slide 3: Picture (PNG)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Embedded Test</dc:title>
  <dc:creator>Pascal Essiembre</dc:creator>
  <cp:lastModifiedBy>Pascal Essiembre</cp:lastModifiedBy>
  <cp:revision>7</cp:revision>
  <dcterms:created xsi:type="dcterms:W3CDTF">2016-06-20T18:04:47Z</dcterms:created>
  <dcterms:modified xsi:type="dcterms:W3CDTF">2016-06-20T19:02:59Z</dcterms:modified>
</cp:coreProperties>
</file>