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354" y="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B401AD-CE86-43E5-8F4E-76E914F69ED0}" type="datetimeFigureOut">
              <a:rPr lang="en-US" smtClean="0"/>
              <a:t>3/17/2015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1ED632-6F5D-4175-939D-C9D0EAA3396E}" type="slidenum">
              <a:rPr lang="en-CA" smtClean="0"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dirty="0"/>
              <a:t>Hey Norconex, this is a test.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Hey Norconex, this is a test.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</dc:title>
  <dc:creator>brissonp</dc:creator>
  <cp:lastModifiedBy>Pascal Essiembre</cp:lastModifiedBy>
  <cp:revision>3</cp:revision>
  <dcterms:created xsi:type="dcterms:W3CDTF">2015-03-11T13:52:08Z</dcterms:created>
  <dcterms:modified xsi:type="dcterms:W3CDTF">2015-03-18T01:58:35Z</dcterms:modified>
</cp:coreProperties>
</file>

<file path=docProps/thumbnail.jpeg>
</file>