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6" d="100"/>
          <a:sy n="76" d="100"/>
        </p:scale>
        <p:origin x="678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4132575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787338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8381504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5314625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8412067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265402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9139746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020269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1275759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0444097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0411914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3C16FF-4030-4C8D-8ABD-6425A5A0B7C6}" type="datetimeFigureOut">
              <a:rPr lang="en-NZ" smtClean="0"/>
              <a:t>22/01/2020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B60DA6-A5C4-45AE-A312-614F3834AC43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9093093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/>
              <a:t>Sample PowerPoint Presentation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NZ"/>
              <a:t>Hello world!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4830269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/>
              <a:t>Bullet point 1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746504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11</Words>
  <Application>Microsoft Office PowerPoint</Application>
  <PresentationFormat>Widescreen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Sample PowerPoint Presentation</vt:lpstr>
      <vt:lpstr>Slide 1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Sample PPT</dc:title>
  <dc:creator>Roman S</dc:creator>
  <cp:lastModifiedBy>R PC</cp:lastModifiedBy>
  <cp:revision>7</cp:revision>
  <dcterms:created xsi:type="dcterms:W3CDTF">2018-05-21T13:39:47Z</dcterms:created>
  <dcterms:modified xsi:type="dcterms:W3CDTF">2020-01-21T11:46:40Z</dcterms:modified>
</cp:coreProperties>
</file>

<file path=docProps/thumbnail.jpeg>
</file>