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03"/>
  </p:normalViewPr>
  <p:slideViewPr>
    <p:cSldViewPr snapToGrid="0">
      <p:cViewPr varScale="1">
        <p:scale>
          <a:sx n="136" d="100"/>
          <a:sy n="136" d="100"/>
        </p:scale>
        <p:origin x="216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23A3BA-B457-2700-8373-59A6503700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C903CC-F170-012D-6EA6-936570C4DB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D73E74-BC8C-DDCC-6CC3-0519769E8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CE277-F64F-CD4D-8092-A1FBD0226130}" type="datetimeFigureOut">
              <a:rPr lang="en-CH" smtClean="0"/>
              <a:t>10/23/24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6E1D56-2862-F4F3-1845-10D97611A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CB2FC2-8DB8-95E0-B017-6B4BBB8BF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7FE2D-0FD9-7D4B-A5A0-7E9AAE6B67D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33598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72166-B45A-F0C6-DFE3-26A9571FF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00FBDD-A964-EB50-9032-CD8A92D7A7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A97972-DF54-6908-6C21-6572054EF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CE277-F64F-CD4D-8092-A1FBD0226130}" type="datetimeFigureOut">
              <a:rPr lang="en-CH" smtClean="0"/>
              <a:t>10/23/24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A10817-9340-F867-1D06-BB779C087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ECDBCB-5C38-24FB-6A6C-6383D2AFA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7FE2D-0FD9-7D4B-A5A0-7E9AAE6B67D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14014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97D5419-D34E-A8AD-4056-972C49A4C5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9EA23F-9464-7F31-1C13-CB1E191636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CAD4BF-687C-205C-56F5-97C610FAB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CE277-F64F-CD4D-8092-A1FBD0226130}" type="datetimeFigureOut">
              <a:rPr lang="en-CH" smtClean="0"/>
              <a:t>10/23/24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98C85F-1BCB-43C6-7F65-F97835A73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0D2BD8-7D18-596D-A877-998C6FD90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7FE2D-0FD9-7D4B-A5A0-7E9AAE6B67D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1478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45DD0-ABF7-E126-CFB8-9B80C3B973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520883-AF19-700D-7354-DB3AA3196C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FD9BDF-8A10-5201-93F4-45BDF20AD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CE277-F64F-CD4D-8092-A1FBD0226130}" type="datetimeFigureOut">
              <a:rPr lang="en-CH" smtClean="0"/>
              <a:t>10/23/24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4D5C52-F393-D605-197E-917195C70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41EAC7-6970-6ADE-D17A-85097EA87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7FE2D-0FD9-7D4B-A5A0-7E9AAE6B67D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60011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C4C6D-C2AA-ECD6-8450-7FD876308E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F4876E-41DE-D370-67E3-44998F3D58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A04D15-E789-BFCE-BA2C-E43C96EEC9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CE277-F64F-CD4D-8092-A1FBD0226130}" type="datetimeFigureOut">
              <a:rPr lang="en-CH" smtClean="0"/>
              <a:t>10/23/24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EAE4A9-B6BD-76A1-62B4-6A81C178F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9AED5F-9DDD-ED4D-FA38-580EE8C3F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7FE2D-0FD9-7D4B-A5A0-7E9AAE6B67D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63261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AD60E-B5CC-ACEB-6903-A642EB7FE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5EC18-FF4B-D84F-B849-5592EFBB96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7C9269-1A02-0D62-C120-066AFD48A4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7BC4C4-1A3A-91CB-3785-3B68F3F6E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CE277-F64F-CD4D-8092-A1FBD0226130}" type="datetimeFigureOut">
              <a:rPr lang="en-CH" smtClean="0"/>
              <a:t>10/23/24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C434F9-C5C2-E1BA-EAE2-13CC8F5CDE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88415F-6E4A-472E-460C-972764C3D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7FE2D-0FD9-7D4B-A5A0-7E9AAE6B67D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67300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84AE6-C416-D33E-6936-D1DA3E219E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A84CFB-8BE5-5C8A-85C8-011B954C17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737E40-CCD8-7123-43F7-13D856B08C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A16496-D13C-2036-87DC-707C220FDA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BCEDA3F-235F-B869-A09F-F22956EFB2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6974848-534A-C9F5-7200-29927352EA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CE277-F64F-CD4D-8092-A1FBD0226130}" type="datetimeFigureOut">
              <a:rPr lang="en-CH" smtClean="0"/>
              <a:t>10/23/24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8D00B17-54FD-D9A7-6723-AF4B7014D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5E45C03-9019-3586-F8E2-EF4445F11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7FE2D-0FD9-7D4B-A5A0-7E9AAE6B67D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19529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264694-033E-7F5B-6EA9-E8C2D56899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581C36-2910-F3D5-A5B4-EEE95B832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CE277-F64F-CD4D-8092-A1FBD0226130}" type="datetimeFigureOut">
              <a:rPr lang="en-CH" smtClean="0"/>
              <a:t>10/23/24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A2B2D1-9B28-CE89-0639-174727978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42D83C-469D-600B-9ECA-7E6C037A7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7FE2D-0FD9-7D4B-A5A0-7E9AAE6B67D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05662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12A4DB-92D9-D107-F6D8-068D22CBC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CE277-F64F-CD4D-8092-A1FBD0226130}" type="datetimeFigureOut">
              <a:rPr lang="en-CH" smtClean="0"/>
              <a:t>10/23/24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AE6556-9ECC-F32E-1833-14A9414CF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4A386F-941D-28B2-37FC-7BA8C2C57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7FE2D-0FD9-7D4B-A5A0-7E9AAE6B67D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11930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9C316-348C-5FD4-46B1-4F5CF7F6B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57E431-CF2E-DE9C-1DFA-4455CA7558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A60372-CB9A-7FF5-F2A3-1F00F8BED1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CCE260-BD3B-CC04-5E8E-323AC2B90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CE277-F64F-CD4D-8092-A1FBD0226130}" type="datetimeFigureOut">
              <a:rPr lang="en-CH" smtClean="0"/>
              <a:t>10/23/24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E2353D-4C40-A92B-D39F-D849D4095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053456-0BB7-C8A7-54B2-C9AFA3592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7FE2D-0FD9-7D4B-A5A0-7E9AAE6B67D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21406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E9744-F37B-6499-48ED-492D7CE49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51C9C90-0DEF-8F5A-E9AA-78388FBB38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34C853-0A81-5921-13A7-04E05D3028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76116D-C5C6-906B-A656-AEDE2EC9D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CE277-F64F-CD4D-8092-A1FBD0226130}" type="datetimeFigureOut">
              <a:rPr lang="en-CH" smtClean="0"/>
              <a:t>10/23/24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32825B-903B-1ACE-A5EA-49EAAA405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457C1D-7A38-2A4B-3AA8-9CFB7C29E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7FE2D-0FD9-7D4B-A5A0-7E9AAE6B67D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51631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8A34128-61F1-D13B-98C2-42BE0F5176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61827C-AC80-44E8-F2C3-342E4F5A0C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0B1B1F-2F5F-E81B-3DDA-2EEC5A5E24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76CE277-F64F-CD4D-8092-A1FBD0226130}" type="datetimeFigureOut">
              <a:rPr lang="en-CH" smtClean="0"/>
              <a:t>10/23/24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5E7902-6B8D-D5C0-6B77-63F4E2E53E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E8D078-C063-008B-27DB-5491722A87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107FE2D-0FD9-7D4B-A5A0-7E9AAE6B67D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88497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E3F4DA-D10D-2F28-0B9B-6B92671155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44526"/>
            <a:ext cx="9144000" cy="932409"/>
          </a:xfrm>
        </p:spPr>
        <p:txBody>
          <a:bodyPr/>
          <a:lstStyle/>
          <a:p>
            <a:r>
              <a:rPr lang="en-CH" dirty="0"/>
              <a:t>Test Table Slide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4FDD0F-E632-9574-3B7C-0F1BECA67F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433848"/>
            <a:ext cx="9144000" cy="454572"/>
          </a:xfrm>
        </p:spPr>
        <p:txBody>
          <a:bodyPr/>
          <a:lstStyle/>
          <a:p>
            <a:r>
              <a:rPr lang="en-CH" dirty="0"/>
              <a:t>With footnote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D579D8A-B275-11A5-722F-38AE6F49F4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3552304"/>
              </p:ext>
            </p:extLst>
          </p:nvPr>
        </p:nvGraphicFramePr>
        <p:xfrm>
          <a:off x="2031999" y="1945640"/>
          <a:ext cx="8128001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1143">
                  <a:extLst>
                    <a:ext uri="{9D8B030D-6E8A-4147-A177-3AD203B41FA5}">
                      <a16:colId xmlns:a16="http://schemas.microsoft.com/office/drawing/2014/main" val="233912538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667778648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1329240650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771788223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3965227635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1126063055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10085784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CH" dirty="0"/>
                        <a:t>Class1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CH" dirty="0"/>
                        <a:t>Class2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9294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CH"/>
                        <a:t>A merged with B</a:t>
                      </a:r>
                      <a:endParaRPr lang="en-C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02562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R1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True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False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False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True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True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54395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R2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True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False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0981734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CH" dirty="0"/>
                        <a:t>R3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False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False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454183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True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True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5165263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CH" dirty="0"/>
                        <a:t>R4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False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False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494884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True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True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False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False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57975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True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False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True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False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True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False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4217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8081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A6AA4-FDAA-E2CD-679D-B548146A4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Second slide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7A81CE-C247-03A8-FAEA-FCC3BE5735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623631" cy="213677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Let’s introduce a list</a:t>
            </a:r>
          </a:p>
          <a:p>
            <a:r>
              <a:rPr lang="en-US" dirty="0"/>
              <a:t>With foo</a:t>
            </a:r>
          </a:p>
          <a:p>
            <a:r>
              <a:rPr lang="en-US" dirty="0"/>
              <a:t>Bar</a:t>
            </a:r>
          </a:p>
          <a:p>
            <a:r>
              <a:rPr lang="en-US" dirty="0"/>
              <a:t>And </a:t>
            </a:r>
            <a:r>
              <a:rPr lang="en-US" dirty="0" err="1"/>
              <a:t>baz</a:t>
            </a:r>
            <a:r>
              <a:rPr lang="en-US" dirty="0"/>
              <a:t> things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F90ABF3-1D93-D35B-9CD4-07A12B50DF41}"/>
              </a:ext>
            </a:extLst>
          </p:cNvPr>
          <p:cNvSpPr/>
          <p:nvPr/>
        </p:nvSpPr>
        <p:spPr>
          <a:xfrm>
            <a:off x="6180463" y="1344058"/>
            <a:ext cx="4076241" cy="387793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 rectangle shape with this text inside.</a:t>
            </a:r>
          </a:p>
        </p:txBody>
      </p:sp>
    </p:spTree>
    <p:extLst>
      <p:ext uri="{BB962C8B-B14F-4D97-AF65-F5344CB8AC3E}">
        <p14:creationId xmlns:p14="http://schemas.microsoft.com/office/powerpoint/2010/main" val="2367400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381B1C6-C1F4-5AC6-6B79-00CE4EDEFBC6}"/>
              </a:ext>
            </a:extLst>
          </p:cNvPr>
          <p:cNvSpPr txBox="1"/>
          <p:nvPr/>
        </p:nvSpPr>
        <p:spPr>
          <a:xfrm>
            <a:off x="2423634" y="2434665"/>
            <a:ext cx="15046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CH" dirty="0"/>
              <a:t>List item4</a:t>
            </a:r>
          </a:p>
          <a:p>
            <a:pPr marL="342900" indent="-342900">
              <a:buFont typeface="+mj-lt"/>
              <a:buAutoNum type="arabicPeriod"/>
            </a:pPr>
            <a:r>
              <a:rPr lang="en-CH" dirty="0"/>
              <a:t>List item5</a:t>
            </a:r>
          </a:p>
          <a:p>
            <a:pPr marL="342900" indent="-342900">
              <a:buFont typeface="+mj-lt"/>
              <a:buAutoNum type="arabicPeriod"/>
            </a:pPr>
            <a:r>
              <a:rPr lang="en-CH" dirty="0"/>
              <a:t>List item6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DC25B02-12B2-DAE2-08A6-35F2058F6C2F}"/>
              </a:ext>
            </a:extLst>
          </p:cNvPr>
          <p:cNvSpPr txBox="1"/>
          <p:nvPr/>
        </p:nvSpPr>
        <p:spPr>
          <a:xfrm>
            <a:off x="4453634" y="2457553"/>
            <a:ext cx="6559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</a:t>
            </a:r>
            <a:r>
              <a:rPr lang="en-CH" dirty="0"/>
              <a:t>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I2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I3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I4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55D766-B80F-0851-1D87-68A6C8D6E184}"/>
              </a:ext>
            </a:extLst>
          </p:cNvPr>
          <p:cNvSpPr txBox="1"/>
          <p:nvPr/>
        </p:nvSpPr>
        <p:spPr>
          <a:xfrm>
            <a:off x="5634940" y="2457554"/>
            <a:ext cx="12461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</a:t>
            </a:r>
            <a:r>
              <a:rPr lang="en-CH" dirty="0"/>
              <a:t>ome info: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</a:t>
            </a:r>
            <a:r>
              <a:rPr lang="en-CH" dirty="0"/>
              <a:t>tem 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Item B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96EAC4-97A5-9367-FBEB-A8A320736154}"/>
              </a:ext>
            </a:extLst>
          </p:cNvPr>
          <p:cNvSpPr txBox="1"/>
          <p:nvPr/>
        </p:nvSpPr>
        <p:spPr>
          <a:xfrm>
            <a:off x="7531336" y="2459421"/>
            <a:ext cx="14782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</a:t>
            </a:r>
            <a:r>
              <a:rPr lang="en-CH" dirty="0"/>
              <a:t>aybe a list?</a:t>
            </a:r>
          </a:p>
          <a:p>
            <a:pPr marL="342900" indent="-342900">
              <a:buFont typeface="+mj-lt"/>
              <a:buAutoNum type="arabicPeriod"/>
            </a:pPr>
            <a:r>
              <a:rPr lang="en-CH" dirty="0"/>
              <a:t>List1</a:t>
            </a:r>
          </a:p>
          <a:p>
            <a:pPr marL="342900" indent="-342900">
              <a:buFont typeface="+mj-lt"/>
              <a:buAutoNum type="arabicPeriod"/>
            </a:pPr>
            <a:r>
              <a:rPr lang="en-CH" dirty="0"/>
              <a:t>List2</a:t>
            </a:r>
          </a:p>
          <a:p>
            <a:pPr marL="342900" indent="-342900">
              <a:buFont typeface="+mj-lt"/>
              <a:buAutoNum type="arabicPeriod"/>
            </a:pPr>
            <a:r>
              <a:rPr lang="en-CH" dirty="0"/>
              <a:t>List3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E6CC22-2CC3-5548-61EB-D2E26A377E47}"/>
              </a:ext>
            </a:extLst>
          </p:cNvPr>
          <p:cNvSpPr txBox="1"/>
          <p:nvPr/>
        </p:nvSpPr>
        <p:spPr>
          <a:xfrm>
            <a:off x="9404392" y="2434665"/>
            <a:ext cx="6559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l1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l3</a:t>
            </a:r>
          </a:p>
        </p:txBody>
      </p:sp>
    </p:spTree>
    <p:extLst>
      <p:ext uri="{BB962C8B-B14F-4D97-AF65-F5344CB8AC3E}">
        <p14:creationId xmlns:p14="http://schemas.microsoft.com/office/powerpoint/2010/main" val="3650019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760</TotalTime>
  <Words>94</Words>
  <Application>Microsoft Macintosh PowerPoint</Application>
  <PresentationFormat>Widescreen</PresentationFormat>
  <Paragraphs>59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Theme</vt:lpstr>
      <vt:lpstr>Test Table Slide</vt:lpstr>
      <vt:lpstr>Second slide 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Maxim Lysak</dc:creator>
  <cp:lastModifiedBy>Maxim Lysak</cp:lastModifiedBy>
  <cp:revision>21</cp:revision>
  <dcterms:created xsi:type="dcterms:W3CDTF">2024-09-26T09:15:16Z</dcterms:created>
  <dcterms:modified xsi:type="dcterms:W3CDTF">2024-10-23T12:37:59Z</dcterms:modified>
</cp:coreProperties>
</file>